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95" r:id="rId3"/>
    <p:sldId id="256" r:id="rId5"/>
    <p:sldId id="303" r:id="rId6"/>
    <p:sldId id="306" r:id="rId7"/>
    <p:sldId id="308" r:id="rId8"/>
    <p:sldId id="260" r:id="rId9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4" userDrawn="1">
          <p15:clr>
            <a:srgbClr val="A4A3A4"/>
          </p15:clr>
        </p15:guide>
        <p15:guide id="2" pos="379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同柱 刘" initials="" lastIdx="0" clrIdx="0"/>
  <p:cmAuthor id="2" name="幸全" initials="幸全" lastIdx="0" clrIdx="1"/>
  <p:cmAuthor id="3" name="作者" initials="A" lastIdx="0" clrIdx="2"/>
  <p:cmAuthor id="4" name="刘 娟" initials="刘" lastIdx="0" clrIdx="3"/>
  <p:cmAuthor id="5" name="JumperApp" initials="J" lastIdx="0" clrIdx="4"/>
  <p:cmAuthor id="6" name="吴宗颖" initials="雁无痕" lastIdx="0" clrIdx="5"/>
  <p:cmAuthor id="7" name="lenovo" initials="l" lastIdx="0" clrIdx="6"/>
  <p:cmAuthor id="8" name="Administrator" initials="A" lastIdx="0" clrIdx="7"/>
  <p:cmAuthor id="9" name="宋洁然" initials="宋" lastIdx="0" clrIdx="8"/>
  <p:cmAuthor id="10" name="ming qiu" initials="m" lastIdx="0" clrIdx="9"/>
  <p:cmAuthor id="11" name="libao" initials="l" lastIdx="0" clrIdx="10"/>
  <p:cmAuthor id="12" name="86135" initials="8" lastIdx="0" clrIdx="11"/>
  <p:cmAuthor id="13" name="文啊" initials="文" lastIdx="0" clrIdx="12"/>
  <p:cmAuthor id="14" name="872250788@qq.com" initials="8" lastIdx="0" clrIdx="13"/>
  <p:cmAuthor id="15" name=" " initials="" lastIdx="0" clrIdx="14"/>
  <p:cmAuthor id="16" name="hont g" initials="hg" lastIdx="0" clrIdx="15"/>
  <p:cmAuthor id="17" name="ht guo" initials="" lastIdx="0" clrIdx="16"/>
  <p:cmAuthor id="18" name="WangRuifang" initials="W" lastIdx="0" clrIdx="17"/>
  <p:cmAuthor id="19" name="XuRong" initials="X" lastIdx="0" clrIdx="18"/>
  <p:cmAuthor id="20" name="徐阳" initials="徐阳" lastIdx="0" clrIdx="19"/>
  <p:cmAuthor id="21" name="admin" initials="a [7]" lastIdx="0" clrIdx="20"/>
  <p:cmAuthor id="22" name="13588" initials="1" lastIdx="0" clrIdx="21"/>
  <p:cmAuthor id="23" name="zh" initials="z" lastIdx="0" clrIdx="22"/>
  <p:cmAuthor id="24" name="WPS" initials="W" lastIdx="0" clrIdx="2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800C1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54"/>
        <p:guide pos="379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67.xml"/><Relationship Id="rId13" Type="http://schemas.openxmlformats.org/officeDocument/2006/relationships/commentAuthors" Target="commentAuthors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过渡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资源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91930" y="320040"/>
            <a:ext cx="2810510" cy="4000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尾页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15.xml"/><Relationship Id="rId11" Type="http://schemas.openxmlformats.org/officeDocument/2006/relationships/tags" Target="../tags/tag14.xml"/><Relationship Id="rId10" Type="http://schemas.openxmlformats.org/officeDocument/2006/relationships/tags" Target="../tags/tag13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8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7.xml"/><Relationship Id="rId8" Type="http://schemas.openxmlformats.org/officeDocument/2006/relationships/tags" Target="../tags/tag26.xml"/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6" Type="http://schemas.openxmlformats.org/officeDocument/2006/relationships/notesSlide" Target="../notesSlides/notesSlide3.xml"/><Relationship Id="rId25" Type="http://schemas.openxmlformats.org/officeDocument/2006/relationships/slideLayout" Target="../slideLayouts/slideLayout2.xml"/><Relationship Id="rId24" Type="http://schemas.openxmlformats.org/officeDocument/2006/relationships/tags" Target="../tags/tag42.xml"/><Relationship Id="rId23" Type="http://schemas.openxmlformats.org/officeDocument/2006/relationships/tags" Target="../tags/tag41.xml"/><Relationship Id="rId22" Type="http://schemas.openxmlformats.org/officeDocument/2006/relationships/tags" Target="../tags/tag40.xml"/><Relationship Id="rId21" Type="http://schemas.openxmlformats.org/officeDocument/2006/relationships/tags" Target="../tags/tag39.xml"/><Relationship Id="rId20" Type="http://schemas.openxmlformats.org/officeDocument/2006/relationships/tags" Target="../tags/tag38.xml"/><Relationship Id="rId2" Type="http://schemas.openxmlformats.org/officeDocument/2006/relationships/tags" Target="../tags/tag20.xml"/><Relationship Id="rId19" Type="http://schemas.openxmlformats.org/officeDocument/2006/relationships/tags" Target="../tags/tag37.xml"/><Relationship Id="rId18" Type="http://schemas.openxmlformats.org/officeDocument/2006/relationships/tags" Target="../tags/tag36.xml"/><Relationship Id="rId17" Type="http://schemas.openxmlformats.org/officeDocument/2006/relationships/tags" Target="../tags/tag35.xml"/><Relationship Id="rId16" Type="http://schemas.openxmlformats.org/officeDocument/2006/relationships/tags" Target="../tags/tag34.xml"/><Relationship Id="rId15" Type="http://schemas.openxmlformats.org/officeDocument/2006/relationships/tags" Target="../tags/tag33.xml"/><Relationship Id="rId14" Type="http://schemas.openxmlformats.org/officeDocument/2006/relationships/tags" Target="../tags/tag32.xml"/><Relationship Id="rId13" Type="http://schemas.openxmlformats.org/officeDocument/2006/relationships/tags" Target="../tags/tag31.xml"/><Relationship Id="rId12" Type="http://schemas.openxmlformats.org/officeDocument/2006/relationships/tags" Target="../tags/tag30.xml"/><Relationship Id="rId11" Type="http://schemas.openxmlformats.org/officeDocument/2006/relationships/tags" Target="../tags/tag29.xml"/><Relationship Id="rId10" Type="http://schemas.openxmlformats.org/officeDocument/2006/relationships/tags" Target="../tags/tag28.xml"/><Relationship Id="rId1" Type="http://schemas.openxmlformats.org/officeDocument/2006/relationships/tags" Target="../tags/tag19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51.xml"/><Relationship Id="rId8" Type="http://schemas.openxmlformats.org/officeDocument/2006/relationships/tags" Target="../tags/tag50.xml"/><Relationship Id="rId7" Type="http://schemas.openxmlformats.org/officeDocument/2006/relationships/tags" Target="../tags/tag49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8" Type="http://schemas.openxmlformats.org/officeDocument/2006/relationships/notesSlide" Target="../notesSlides/notesSlide4.xml"/><Relationship Id="rId17" Type="http://schemas.openxmlformats.org/officeDocument/2006/relationships/slideLayout" Target="../slideLayouts/slideLayout2.xml"/><Relationship Id="rId16" Type="http://schemas.openxmlformats.org/officeDocument/2006/relationships/tags" Target="../tags/tag58.xml"/><Relationship Id="rId15" Type="http://schemas.openxmlformats.org/officeDocument/2006/relationships/tags" Target="../tags/tag57.xml"/><Relationship Id="rId14" Type="http://schemas.openxmlformats.org/officeDocument/2006/relationships/tags" Target="../tags/tag56.xml"/><Relationship Id="rId13" Type="http://schemas.openxmlformats.org/officeDocument/2006/relationships/tags" Target="../tags/tag55.xml"/><Relationship Id="rId12" Type="http://schemas.openxmlformats.org/officeDocument/2006/relationships/tags" Target="../tags/tag54.xml"/><Relationship Id="rId11" Type="http://schemas.openxmlformats.org/officeDocument/2006/relationships/tags" Target="../tags/tag53.xml"/><Relationship Id="rId10" Type="http://schemas.openxmlformats.org/officeDocument/2006/relationships/tags" Target="../tags/tag52.xml"/><Relationship Id="rId1" Type="http://schemas.openxmlformats.org/officeDocument/2006/relationships/tags" Target="../tags/tag4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65.xml"/><Relationship Id="rId6" Type="http://schemas.openxmlformats.org/officeDocument/2006/relationships/tags" Target="../tags/tag64.xml"/><Relationship Id="rId5" Type="http://schemas.openxmlformats.org/officeDocument/2006/relationships/tags" Target="../tags/tag63.xml"/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6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317500" y="2439035"/>
            <a:ext cx="8536305" cy="1120140"/>
          </a:xfrm>
          <a:prstGeom prst="rect">
            <a:avLst/>
          </a:prstGeom>
        </p:spPr>
        <p:txBody>
          <a:bodyPr vert="horz" wrap="square" lIns="174171" tIns="87086" rIns="174171" bIns="87086" rtlCol="0" anchor="b"/>
          <a:lstStyle>
            <a:lvl1pPr algn="ctr" defTabSz="4800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914400">
              <a:lnSpc>
                <a:spcPct val="160000"/>
              </a:lnSpc>
              <a:buClrTx/>
              <a:buSzTx/>
              <a:buFontTx/>
            </a:pPr>
            <a:r>
              <a:rPr kumimoji="1" lang="zh-CN" altLang="en-US" sz="4400" b="1" dirty="0">
                <a:gradFill>
                  <a:gsLst>
                    <a:gs pos="0">
                      <a:srgbClr val="C1F9FF"/>
                    </a:gs>
                    <a:gs pos="100000">
                      <a:schemeClr val="bg1"/>
                    </a:gs>
                  </a:gsLst>
                  <a:lin ang="10740000" scaled="0"/>
                </a:gradFill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薪事力产品培训</a:t>
            </a:r>
            <a:r>
              <a:rPr kumimoji="1" lang="en-US" altLang="zh-CN" sz="4400" b="1" dirty="0">
                <a:gradFill>
                  <a:gsLst>
                    <a:gs pos="0">
                      <a:srgbClr val="C1F9FF"/>
                    </a:gs>
                    <a:gs pos="100000">
                      <a:schemeClr val="bg1"/>
                    </a:gs>
                  </a:gsLst>
                  <a:lin ang="10740000" scaled="0"/>
                </a:gradFill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-</a:t>
            </a:r>
            <a:r>
              <a:rPr kumimoji="1" lang="zh-CN" altLang="en-US" sz="4400" b="1" dirty="0">
                <a:gradFill>
                  <a:gsLst>
                    <a:gs pos="0">
                      <a:srgbClr val="C1F9FF"/>
                    </a:gs>
                    <a:gs pos="100000">
                      <a:schemeClr val="bg1"/>
                    </a:gs>
                  </a:gsLst>
                  <a:lin ang="10740000" scaled="0"/>
                </a:gradFill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私有化部署培训</a:t>
            </a:r>
            <a:endParaRPr kumimoji="1" lang="zh-CN" altLang="en-US" sz="4400" b="1" dirty="0">
              <a:gradFill>
                <a:gsLst>
                  <a:gs pos="0">
                    <a:srgbClr val="C1F9FF"/>
                  </a:gs>
                  <a:gs pos="100000">
                    <a:schemeClr val="bg1"/>
                  </a:gs>
                </a:gsLst>
                <a:lin ang="10740000" scaled="0"/>
              </a:gradFill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8155" y="4687570"/>
            <a:ext cx="1439545" cy="614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bg1"/>
                </a:solidFill>
              </a:rPr>
              <a:t>2026.03.06</a:t>
            </a:r>
            <a:endParaRPr lang="en-US" altLang="zh-CN">
              <a:solidFill>
                <a:schemeClr val="bg1"/>
              </a:solidFill>
            </a:endParaRPr>
          </a:p>
          <a:p>
            <a:r>
              <a:rPr lang="zh-CN" altLang="en-US" sz="1600">
                <a:solidFill>
                  <a:schemeClr val="bg1"/>
                </a:solidFill>
              </a:rPr>
              <a:t>易檬</a:t>
            </a:r>
            <a:r>
              <a:rPr lang="zh-CN" altLang="en-US" sz="1600">
                <a:solidFill>
                  <a:schemeClr val="bg1"/>
                </a:solidFill>
              </a:rPr>
              <a:t>柏</a:t>
            </a:r>
            <a:endParaRPr lang="zh-CN" altLang="en-US" sz="1600">
              <a:solidFill>
                <a:schemeClr val="bg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标题 50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01 </a:t>
            </a:r>
            <a:r>
              <a:rPr lang="zh-CN" altLang="en-US"/>
              <a:t>配置相关</a:t>
            </a:r>
            <a:endParaRPr lang="zh-CN" altLang="en-US"/>
          </a:p>
        </p:txBody>
      </p:sp>
      <p:sp>
        <p:nvSpPr>
          <p:cNvPr id="2" name="文本框 11"/>
          <p:cNvSpPr txBox="1"/>
          <p:nvPr>
            <p:custDataLst>
              <p:tags r:id="rId2"/>
            </p:custDataLst>
          </p:nvPr>
        </p:nvSpPr>
        <p:spPr>
          <a:xfrm>
            <a:off x="1334097" y="1558426"/>
            <a:ext cx="4545063" cy="1154362"/>
          </a:xfrm>
          <a:prstGeom prst="rect">
            <a:avLst/>
          </a:prstGeom>
          <a:noFill/>
        </p:spPr>
        <p:txBody>
          <a:bodyPr wrap="square" lIns="0" tIns="0" rIns="0" bIns="71755" rtlCol="0" anchor="ctr" anchorCtr="0">
            <a:noAutofit/>
          </a:bodyPr>
          <a:p>
            <a:pPr lvl="0" algn="l">
              <a:lnSpc>
                <a:spcPct val="150000"/>
              </a:lnSpc>
              <a:spcAft>
                <a:spcPts val="0"/>
              </a:spcAft>
              <a:buClrTx/>
              <a:buSzTx/>
              <a:buFontTx/>
            </a:pPr>
            <a:r>
              <a:rPr lang="en-US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https://www.yuque.com/xiaolangua/xinshili2022/dt154a8n6rpblxpk?singleDoc# 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《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dhr2.0Tomcat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证书配置操作说明》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3" name="文本框 23"/>
          <p:cNvSpPr txBox="1"/>
          <p:nvPr>
            <p:custDataLst>
              <p:tags r:id="rId3"/>
            </p:custDataLst>
          </p:nvPr>
        </p:nvSpPr>
        <p:spPr>
          <a:xfrm>
            <a:off x="695325" y="1558426"/>
            <a:ext cx="638137" cy="1155632"/>
          </a:xfrm>
          <a:prstGeom prst="rect">
            <a:avLst/>
          </a:prstGeom>
          <a:noFill/>
        </p:spPr>
        <p:txBody>
          <a:bodyPr wrap="none" lIns="0" tIns="36195" rIns="0" bIns="0" rtlCol="0" anchor="ctr" anchorCtr="0">
            <a:noAutofit/>
          </a:bodyPr>
          <a:p>
            <a:pPr lvl="0" algn="l">
              <a:buClrTx/>
              <a:buSzTx/>
              <a:buFontTx/>
            </a:pPr>
            <a:r>
              <a:rPr lang="en-US" altLang="zh-CN" sz="3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+mj-lt"/>
                <a:ea typeface="+mj-lt"/>
                <a:sym typeface="+mn-ea"/>
              </a:rPr>
              <a:t>01</a:t>
            </a:r>
            <a:endParaRPr lang="en-US" altLang="zh-CN" sz="3000" b="1" dirty="0">
              <a:gradFill>
                <a:gsLst>
                  <a:gs pos="0">
                    <a:schemeClr val="accent1">
                      <a:alpha val="100000"/>
                    </a:schemeClr>
                  </a:gs>
                  <a:gs pos="100000">
                    <a:schemeClr val="accent1">
                      <a:alpha val="70000"/>
                    </a:schemeClr>
                  </a:gs>
                </a:gsLst>
                <a:lin ang="5400000" scaled="0"/>
              </a:gradFill>
              <a:latin typeface="+mj-lt"/>
              <a:ea typeface="+mj-lt"/>
              <a:sym typeface="+mn-ea"/>
            </a:endParaRPr>
          </a:p>
        </p:txBody>
      </p:sp>
      <p:cxnSp>
        <p:nvCxnSpPr>
          <p:cNvPr id="6" name="直接连接符 5"/>
          <p:cNvCxnSpPr/>
          <p:nvPr>
            <p:custDataLst>
              <p:tags r:id="rId4"/>
            </p:custDataLst>
          </p:nvPr>
        </p:nvCxnSpPr>
        <p:spPr>
          <a:xfrm>
            <a:off x="695960" y="2714058"/>
            <a:ext cx="5182565" cy="0"/>
          </a:xfrm>
          <a:prstGeom prst="line">
            <a:avLst/>
          </a:prstGeom>
          <a:solidFill>
            <a:schemeClr val="lt1">
              <a:lumMod val="100000"/>
              <a:alpha val="0"/>
            </a:schemeClr>
          </a:solidFill>
          <a:ln w="10160">
            <a:solidFill>
              <a:schemeClr val="accent3">
                <a:alpha val="50000"/>
              </a:schemeClr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cxnSp>
      <p:sp>
        <p:nvSpPr>
          <p:cNvPr id="4" name="文本框 1"/>
          <p:cNvSpPr txBox="1"/>
          <p:nvPr>
            <p:custDataLst>
              <p:tags r:id="rId5"/>
            </p:custDataLst>
          </p:nvPr>
        </p:nvSpPr>
        <p:spPr>
          <a:xfrm>
            <a:off x="1334097" y="2712788"/>
            <a:ext cx="4545063" cy="1154362"/>
          </a:xfrm>
          <a:prstGeom prst="rect">
            <a:avLst/>
          </a:prstGeom>
          <a:noFill/>
        </p:spPr>
        <p:txBody>
          <a:bodyPr wrap="square" lIns="0" tIns="0" rIns="0" bIns="71755" rtlCol="0" anchor="ctr" anchorCtr="0">
            <a:noAutofit/>
          </a:bodyPr>
          <a:p>
            <a:pPr lvl="0" algn="l">
              <a:lnSpc>
                <a:spcPct val="150000"/>
              </a:lnSpc>
              <a:spcAft>
                <a:spcPts val="0"/>
              </a:spcAft>
              <a:buClrTx/>
              <a:buSzTx/>
              <a:buFontTx/>
            </a:pPr>
            <a:r>
              <a:rPr lang="en-US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https://www.yuque.com/xiaolangua/xinshili2022/lysaapw6dtn55809?singleDoc# 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《离线安装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nginx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》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5" name="文本框 2"/>
          <p:cNvSpPr txBox="1"/>
          <p:nvPr>
            <p:custDataLst>
              <p:tags r:id="rId6"/>
            </p:custDataLst>
          </p:nvPr>
        </p:nvSpPr>
        <p:spPr>
          <a:xfrm>
            <a:off x="695325" y="2712788"/>
            <a:ext cx="638137" cy="1155632"/>
          </a:xfrm>
          <a:prstGeom prst="rect">
            <a:avLst/>
          </a:prstGeom>
          <a:noFill/>
        </p:spPr>
        <p:txBody>
          <a:bodyPr wrap="none" lIns="0" tIns="36195" rIns="0" bIns="0" rtlCol="0" anchor="ctr" anchorCtr="0">
            <a:noAutofit/>
          </a:bodyPr>
          <a:p>
            <a:pPr lvl="0" algn="l">
              <a:buClrTx/>
              <a:buSzTx/>
              <a:buFontTx/>
            </a:pPr>
            <a:r>
              <a:rPr lang="en-US" altLang="zh-CN" sz="3000" b="1" dirty="0">
                <a:gradFill>
                  <a:gsLst>
                    <a:gs pos="0">
                      <a:schemeClr val="accent3">
                        <a:alpha val="100000"/>
                      </a:schemeClr>
                    </a:gs>
                    <a:gs pos="100000">
                      <a:schemeClr val="accent3">
                        <a:alpha val="70000"/>
                      </a:schemeClr>
                    </a:gs>
                  </a:gsLst>
                  <a:lin ang="5400000" scaled="0"/>
                </a:gradFill>
                <a:latin typeface="+mj-lt"/>
                <a:ea typeface="+mj-lt"/>
                <a:sym typeface="+mn-ea"/>
              </a:rPr>
              <a:t>03</a:t>
            </a:r>
            <a:endParaRPr lang="en-US" altLang="zh-CN" sz="3000" b="1" dirty="0">
              <a:gradFill>
                <a:gsLst>
                  <a:gs pos="0">
                    <a:schemeClr val="accent3">
                      <a:alpha val="100000"/>
                    </a:schemeClr>
                  </a:gs>
                  <a:gs pos="100000">
                    <a:schemeClr val="accent3">
                      <a:alpha val="70000"/>
                    </a:schemeClr>
                  </a:gs>
                </a:gsLst>
                <a:lin ang="5400000" scaled="0"/>
              </a:gradFill>
              <a:latin typeface="+mj-lt"/>
              <a:ea typeface="+mj-lt"/>
              <a:sym typeface="+mn-ea"/>
            </a:endParaRPr>
          </a:p>
        </p:txBody>
      </p:sp>
      <p:cxnSp>
        <p:nvCxnSpPr>
          <p:cNvPr id="7" name="直接连接符 3"/>
          <p:cNvCxnSpPr/>
          <p:nvPr>
            <p:custDataLst>
              <p:tags r:id="rId7"/>
            </p:custDataLst>
          </p:nvPr>
        </p:nvCxnSpPr>
        <p:spPr>
          <a:xfrm>
            <a:off x="695960" y="3868420"/>
            <a:ext cx="5182565" cy="0"/>
          </a:xfrm>
          <a:prstGeom prst="line">
            <a:avLst/>
          </a:prstGeom>
          <a:solidFill>
            <a:schemeClr val="lt1">
              <a:lumMod val="100000"/>
              <a:alpha val="0"/>
            </a:schemeClr>
          </a:solidFill>
          <a:ln w="10160">
            <a:solidFill>
              <a:schemeClr val="accent5">
                <a:alpha val="50000"/>
              </a:schemeClr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cxnSp>
      <p:sp>
        <p:nvSpPr>
          <p:cNvPr id="8" name="文本框 4"/>
          <p:cNvSpPr txBox="1"/>
          <p:nvPr>
            <p:custDataLst>
              <p:tags r:id="rId8"/>
            </p:custDataLst>
          </p:nvPr>
        </p:nvSpPr>
        <p:spPr>
          <a:xfrm>
            <a:off x="1334097" y="3867150"/>
            <a:ext cx="4545063" cy="1154362"/>
          </a:xfrm>
          <a:prstGeom prst="rect">
            <a:avLst/>
          </a:prstGeom>
          <a:noFill/>
        </p:spPr>
        <p:txBody>
          <a:bodyPr wrap="square" lIns="0" tIns="0" rIns="0" bIns="71755" rtlCol="0" anchor="ctr" anchorCtr="0">
            <a:noAutofit/>
          </a:bodyPr>
          <a:p>
            <a:pPr lvl="0" algn="l">
              <a:lnSpc>
                <a:spcPct val="150000"/>
              </a:lnSpc>
              <a:spcAft>
                <a:spcPts val="0"/>
              </a:spcAft>
              <a:buClrTx/>
              <a:buSzTx/>
              <a:buFontTx/>
            </a:pPr>
            <a:r>
              <a:rPr lang="en-US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https://www.yuque.com/xiaolangua/xinshili2022/udsqnd0lsy3pxedy?singleDoc# 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《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dhr2.0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私有化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-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配置文件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limit.properties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关于限定量的配置》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框 6"/>
          <p:cNvSpPr txBox="1"/>
          <p:nvPr>
            <p:custDataLst>
              <p:tags r:id="rId9"/>
            </p:custDataLst>
          </p:nvPr>
        </p:nvSpPr>
        <p:spPr>
          <a:xfrm>
            <a:off x="695325" y="3867150"/>
            <a:ext cx="638137" cy="1155632"/>
          </a:xfrm>
          <a:prstGeom prst="rect">
            <a:avLst/>
          </a:prstGeom>
          <a:noFill/>
        </p:spPr>
        <p:txBody>
          <a:bodyPr wrap="none" lIns="0" tIns="36195" rIns="0" bIns="0" rtlCol="0" anchor="ctr" anchorCtr="0">
            <a:noAutofit/>
          </a:bodyPr>
          <a:p>
            <a:pPr lvl="0" algn="l">
              <a:buClrTx/>
              <a:buSzTx/>
              <a:buFontTx/>
            </a:pPr>
            <a:r>
              <a:rPr lang="en-US" altLang="zh-CN" sz="3000" b="1" dirty="0">
                <a:gradFill>
                  <a:gsLst>
                    <a:gs pos="0">
                      <a:schemeClr val="accent5">
                        <a:alpha val="100000"/>
                      </a:schemeClr>
                    </a:gs>
                    <a:gs pos="100000">
                      <a:schemeClr val="accent5">
                        <a:alpha val="70000"/>
                      </a:schemeClr>
                    </a:gs>
                  </a:gsLst>
                  <a:lin ang="5400000" scaled="0"/>
                </a:gradFill>
                <a:latin typeface="+mj-lt"/>
                <a:ea typeface="+mj-lt"/>
                <a:sym typeface="+mn-ea"/>
              </a:rPr>
              <a:t>05</a:t>
            </a:r>
            <a:endParaRPr lang="en-US" altLang="zh-CN" sz="3000" b="1" dirty="0">
              <a:gradFill>
                <a:gsLst>
                  <a:gs pos="0">
                    <a:schemeClr val="accent5">
                      <a:alpha val="100000"/>
                    </a:schemeClr>
                  </a:gs>
                  <a:gs pos="100000">
                    <a:schemeClr val="accent5">
                      <a:alpha val="70000"/>
                    </a:schemeClr>
                  </a:gs>
                </a:gsLst>
                <a:lin ang="5400000" scaled="0"/>
              </a:gradFill>
              <a:latin typeface="+mj-lt"/>
              <a:ea typeface="+mj-lt"/>
              <a:sym typeface="+mn-ea"/>
            </a:endParaRPr>
          </a:p>
        </p:txBody>
      </p:sp>
      <p:cxnSp>
        <p:nvCxnSpPr>
          <p:cNvPr id="10" name="直接连接符 7"/>
          <p:cNvCxnSpPr/>
          <p:nvPr>
            <p:custDataLst>
              <p:tags r:id="rId10"/>
            </p:custDataLst>
          </p:nvPr>
        </p:nvCxnSpPr>
        <p:spPr>
          <a:xfrm>
            <a:off x="695960" y="5022782"/>
            <a:ext cx="5182565" cy="0"/>
          </a:xfrm>
          <a:prstGeom prst="line">
            <a:avLst/>
          </a:prstGeom>
          <a:solidFill>
            <a:schemeClr val="lt1">
              <a:lumMod val="100000"/>
              <a:alpha val="0"/>
            </a:schemeClr>
          </a:solidFill>
          <a:ln w="10160">
            <a:solidFill>
              <a:schemeClr val="accent1">
                <a:alpha val="50000"/>
              </a:schemeClr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cxnSp>
      <p:sp>
        <p:nvSpPr>
          <p:cNvPr id="19" name="文本框 18"/>
          <p:cNvSpPr txBox="1"/>
          <p:nvPr>
            <p:custDataLst>
              <p:tags r:id="rId11"/>
            </p:custDataLst>
          </p:nvPr>
        </p:nvSpPr>
        <p:spPr>
          <a:xfrm>
            <a:off x="1334097" y="5022782"/>
            <a:ext cx="4545063" cy="1154362"/>
          </a:xfrm>
          <a:prstGeom prst="rect">
            <a:avLst/>
          </a:prstGeom>
          <a:noFill/>
        </p:spPr>
        <p:txBody>
          <a:bodyPr wrap="square" lIns="0" tIns="0" rIns="0" bIns="71755" rtlCol="0" anchor="ctr" anchorCtr="0">
            <a:noAutofit/>
          </a:bodyPr>
          <a:p>
            <a:pPr lvl="0" algn="l">
              <a:lnSpc>
                <a:spcPct val="150000"/>
              </a:lnSpc>
              <a:spcAft>
                <a:spcPts val="0"/>
              </a:spcAft>
              <a:buClrTx/>
              <a:buSzTx/>
              <a:buFontTx/>
            </a:pPr>
            <a:r>
              <a:rPr lang="en-US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https://www.yuque.com/xiaolangua/xinshili2022/ihecg41xdliyqwgt?singleDoc# 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《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dhr2.0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私有化应用及数据操作说明（启动、停止、数据库备份）》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11" name="文本框 19"/>
          <p:cNvSpPr txBox="1"/>
          <p:nvPr>
            <p:custDataLst>
              <p:tags r:id="rId12"/>
            </p:custDataLst>
          </p:nvPr>
        </p:nvSpPr>
        <p:spPr>
          <a:xfrm>
            <a:off x="695325" y="5022782"/>
            <a:ext cx="638137" cy="1155632"/>
          </a:xfrm>
          <a:prstGeom prst="rect">
            <a:avLst/>
          </a:prstGeom>
          <a:noFill/>
        </p:spPr>
        <p:txBody>
          <a:bodyPr wrap="none" lIns="0" tIns="36195" rIns="0" bIns="0" rtlCol="0" anchor="ctr" anchorCtr="0">
            <a:noAutofit/>
          </a:bodyPr>
          <a:p>
            <a:pPr lvl="0" algn="l">
              <a:buClrTx/>
              <a:buSzTx/>
              <a:buFontTx/>
            </a:pPr>
            <a:r>
              <a:rPr lang="en-US" altLang="zh-CN" sz="3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+mj-lt"/>
                <a:ea typeface="+mj-lt"/>
                <a:sym typeface="+mn-ea"/>
              </a:rPr>
              <a:t>07</a:t>
            </a:r>
            <a:endParaRPr lang="en-US" altLang="zh-CN" sz="3000" b="1" dirty="0">
              <a:gradFill>
                <a:gsLst>
                  <a:gs pos="0">
                    <a:schemeClr val="accent1">
                      <a:alpha val="100000"/>
                    </a:schemeClr>
                  </a:gs>
                  <a:gs pos="100000">
                    <a:schemeClr val="accent1">
                      <a:alpha val="70000"/>
                    </a:schemeClr>
                  </a:gs>
                </a:gsLst>
                <a:lin ang="5400000" scaled="0"/>
              </a:gradFill>
              <a:latin typeface="+mj-lt"/>
              <a:ea typeface="+mj-lt"/>
              <a:sym typeface="+mn-ea"/>
            </a:endParaRPr>
          </a:p>
        </p:txBody>
      </p:sp>
      <p:sp>
        <p:nvSpPr>
          <p:cNvPr id="13" name="文本框 26"/>
          <p:cNvSpPr txBox="1"/>
          <p:nvPr>
            <p:custDataLst>
              <p:tags r:id="rId13"/>
            </p:custDataLst>
          </p:nvPr>
        </p:nvSpPr>
        <p:spPr>
          <a:xfrm>
            <a:off x="6311570" y="1558426"/>
            <a:ext cx="638137" cy="1155632"/>
          </a:xfrm>
          <a:prstGeom prst="rect">
            <a:avLst/>
          </a:prstGeom>
          <a:noFill/>
        </p:spPr>
        <p:txBody>
          <a:bodyPr wrap="none" lIns="0" tIns="36195" rIns="0" bIns="0" rtlCol="0" anchor="ctr" anchorCtr="0">
            <a:noAutofit/>
          </a:bodyPr>
          <a:p>
            <a:pPr lvl="0" algn="l">
              <a:buClrTx/>
              <a:buSzTx/>
              <a:buFontTx/>
            </a:pPr>
            <a:r>
              <a:rPr lang="en-US" altLang="zh-CN" sz="3000" b="1" dirty="0">
                <a:gradFill>
                  <a:gsLst>
                    <a:gs pos="0">
                      <a:schemeClr val="accent2">
                        <a:alpha val="100000"/>
                      </a:schemeClr>
                    </a:gs>
                    <a:gs pos="100000">
                      <a:schemeClr val="accent2">
                        <a:alpha val="70000"/>
                      </a:schemeClr>
                    </a:gs>
                  </a:gsLst>
                  <a:lin ang="5400000" scaled="0"/>
                </a:gradFill>
                <a:latin typeface="+mj-lt"/>
                <a:ea typeface="+mj-lt"/>
                <a:sym typeface="+mn-ea"/>
              </a:rPr>
              <a:t>02</a:t>
            </a:r>
            <a:endParaRPr lang="en-US" altLang="zh-CN" sz="3000" b="1" dirty="0">
              <a:gradFill>
                <a:gsLst>
                  <a:gs pos="0">
                    <a:schemeClr val="accent2">
                      <a:alpha val="100000"/>
                    </a:schemeClr>
                  </a:gs>
                  <a:gs pos="100000">
                    <a:schemeClr val="accent2">
                      <a:alpha val="70000"/>
                    </a:schemeClr>
                  </a:gs>
                </a:gsLst>
                <a:lin ang="5400000" scaled="0"/>
              </a:gradFill>
              <a:latin typeface="+mj-lt"/>
              <a:ea typeface="+mj-lt"/>
              <a:sym typeface="+mn-ea"/>
            </a:endParaRPr>
          </a:p>
        </p:txBody>
      </p:sp>
      <p:cxnSp>
        <p:nvCxnSpPr>
          <p:cNvPr id="28" name="直接连接符 27"/>
          <p:cNvCxnSpPr/>
          <p:nvPr>
            <p:custDataLst>
              <p:tags r:id="rId14"/>
            </p:custDataLst>
          </p:nvPr>
        </p:nvCxnSpPr>
        <p:spPr>
          <a:xfrm>
            <a:off x="6312205" y="2714058"/>
            <a:ext cx="5182565" cy="0"/>
          </a:xfrm>
          <a:prstGeom prst="line">
            <a:avLst/>
          </a:prstGeom>
          <a:solidFill>
            <a:schemeClr val="lt1">
              <a:lumMod val="100000"/>
              <a:alpha val="0"/>
            </a:schemeClr>
          </a:solidFill>
          <a:ln w="10160">
            <a:solidFill>
              <a:schemeClr val="accent4">
                <a:alpha val="50000"/>
              </a:schemeClr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cxnSp>
      <p:sp>
        <p:nvSpPr>
          <p:cNvPr id="30" name="文本框 29"/>
          <p:cNvSpPr txBox="1"/>
          <p:nvPr>
            <p:custDataLst>
              <p:tags r:id="rId15"/>
            </p:custDataLst>
          </p:nvPr>
        </p:nvSpPr>
        <p:spPr>
          <a:xfrm>
            <a:off x="6311570" y="2712788"/>
            <a:ext cx="638137" cy="1155632"/>
          </a:xfrm>
          <a:prstGeom prst="rect">
            <a:avLst/>
          </a:prstGeom>
          <a:noFill/>
        </p:spPr>
        <p:txBody>
          <a:bodyPr wrap="none" lIns="0" tIns="36195" rIns="0" bIns="0" rtlCol="0" anchor="ctr" anchorCtr="0">
            <a:noAutofit/>
          </a:bodyPr>
          <a:p>
            <a:pPr lvl="0" algn="l">
              <a:buClrTx/>
              <a:buSzTx/>
              <a:buFontTx/>
            </a:pPr>
            <a:r>
              <a:rPr lang="en-US" altLang="zh-CN" sz="3000" b="1" dirty="0">
                <a:gradFill>
                  <a:gsLst>
                    <a:gs pos="0">
                      <a:schemeClr val="accent4">
                        <a:alpha val="100000"/>
                      </a:schemeClr>
                    </a:gs>
                    <a:gs pos="100000">
                      <a:schemeClr val="accent4">
                        <a:alpha val="70000"/>
                      </a:schemeClr>
                    </a:gs>
                  </a:gsLst>
                  <a:lin ang="5400000" scaled="0"/>
                </a:gradFill>
                <a:latin typeface="+mj-lt"/>
                <a:ea typeface="+mj-lt"/>
                <a:sym typeface="+mn-ea"/>
              </a:rPr>
              <a:t>04</a:t>
            </a:r>
            <a:endParaRPr lang="en-US" altLang="zh-CN" sz="3000" b="1" dirty="0">
              <a:gradFill>
                <a:gsLst>
                  <a:gs pos="0">
                    <a:schemeClr val="accent4">
                      <a:alpha val="100000"/>
                    </a:schemeClr>
                  </a:gs>
                  <a:gs pos="100000">
                    <a:schemeClr val="accent4">
                      <a:alpha val="70000"/>
                    </a:schemeClr>
                  </a:gs>
                </a:gsLst>
                <a:lin ang="5400000" scaled="0"/>
              </a:gradFill>
              <a:latin typeface="+mj-lt"/>
              <a:ea typeface="+mj-lt"/>
              <a:sym typeface="+mn-ea"/>
            </a:endParaRPr>
          </a:p>
        </p:txBody>
      </p:sp>
      <p:cxnSp>
        <p:nvCxnSpPr>
          <p:cNvPr id="31" name="直接连接符 30"/>
          <p:cNvCxnSpPr/>
          <p:nvPr>
            <p:custDataLst>
              <p:tags r:id="rId16"/>
            </p:custDataLst>
          </p:nvPr>
        </p:nvCxnSpPr>
        <p:spPr>
          <a:xfrm>
            <a:off x="6312205" y="3868420"/>
            <a:ext cx="5182565" cy="0"/>
          </a:xfrm>
          <a:prstGeom prst="line">
            <a:avLst/>
          </a:prstGeom>
          <a:solidFill>
            <a:schemeClr val="lt1">
              <a:lumMod val="100000"/>
              <a:alpha val="0"/>
            </a:schemeClr>
          </a:solidFill>
          <a:ln w="10160">
            <a:solidFill>
              <a:schemeClr val="accent6">
                <a:alpha val="50000"/>
              </a:schemeClr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cxnSp>
      <p:sp>
        <p:nvSpPr>
          <p:cNvPr id="29" name="文本框 32"/>
          <p:cNvSpPr txBox="1"/>
          <p:nvPr>
            <p:custDataLst>
              <p:tags r:id="rId17"/>
            </p:custDataLst>
          </p:nvPr>
        </p:nvSpPr>
        <p:spPr>
          <a:xfrm>
            <a:off x="6311570" y="3867150"/>
            <a:ext cx="638137" cy="1155632"/>
          </a:xfrm>
          <a:prstGeom prst="rect">
            <a:avLst/>
          </a:prstGeom>
          <a:noFill/>
        </p:spPr>
        <p:txBody>
          <a:bodyPr wrap="none" lIns="0" tIns="36195" rIns="0" bIns="0" rtlCol="0" anchor="ctr" anchorCtr="0">
            <a:noAutofit/>
          </a:bodyPr>
          <a:p>
            <a:pPr lvl="0" algn="l">
              <a:buClrTx/>
              <a:buSzTx/>
              <a:buFontTx/>
            </a:pPr>
            <a:r>
              <a:rPr lang="en-US" altLang="zh-CN" sz="3000" b="1" dirty="0">
                <a:gradFill>
                  <a:gsLst>
                    <a:gs pos="0">
                      <a:schemeClr val="accent6">
                        <a:alpha val="100000"/>
                      </a:schemeClr>
                    </a:gs>
                    <a:gs pos="100000">
                      <a:schemeClr val="accent6">
                        <a:alpha val="70000"/>
                      </a:schemeClr>
                    </a:gs>
                  </a:gsLst>
                  <a:lin ang="5400000" scaled="0"/>
                </a:gradFill>
                <a:latin typeface="+mj-lt"/>
                <a:ea typeface="+mj-lt"/>
                <a:sym typeface="+mn-ea"/>
              </a:rPr>
              <a:t>06</a:t>
            </a:r>
            <a:endParaRPr lang="en-US" altLang="zh-CN" sz="3000" b="1" dirty="0">
              <a:gradFill>
                <a:gsLst>
                  <a:gs pos="0">
                    <a:schemeClr val="accent6">
                      <a:alpha val="100000"/>
                    </a:schemeClr>
                  </a:gs>
                  <a:gs pos="100000">
                    <a:schemeClr val="accent6">
                      <a:alpha val="70000"/>
                    </a:schemeClr>
                  </a:gs>
                </a:gsLst>
                <a:lin ang="5400000" scaled="0"/>
              </a:gradFill>
              <a:latin typeface="+mj-lt"/>
              <a:ea typeface="+mj-lt"/>
              <a:sym typeface="+mn-ea"/>
            </a:endParaRPr>
          </a:p>
        </p:txBody>
      </p:sp>
      <p:cxnSp>
        <p:nvCxnSpPr>
          <p:cNvPr id="34" name="直接连接符 33"/>
          <p:cNvCxnSpPr/>
          <p:nvPr>
            <p:custDataLst>
              <p:tags r:id="rId18"/>
            </p:custDataLst>
          </p:nvPr>
        </p:nvCxnSpPr>
        <p:spPr>
          <a:xfrm>
            <a:off x="6312205" y="5022782"/>
            <a:ext cx="5182565" cy="0"/>
          </a:xfrm>
          <a:prstGeom prst="line">
            <a:avLst/>
          </a:prstGeom>
          <a:solidFill>
            <a:schemeClr val="lt1">
              <a:lumMod val="100000"/>
              <a:alpha val="0"/>
            </a:schemeClr>
          </a:solidFill>
          <a:ln w="10160">
            <a:solidFill>
              <a:schemeClr val="accent2">
                <a:alpha val="50000"/>
              </a:schemeClr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cxnSp>
      <p:sp>
        <p:nvSpPr>
          <p:cNvPr id="32" name="文本框 35"/>
          <p:cNvSpPr txBox="1"/>
          <p:nvPr>
            <p:custDataLst>
              <p:tags r:id="rId19"/>
            </p:custDataLst>
          </p:nvPr>
        </p:nvSpPr>
        <p:spPr>
          <a:xfrm>
            <a:off x="6311570" y="5022782"/>
            <a:ext cx="638137" cy="1155632"/>
          </a:xfrm>
          <a:prstGeom prst="rect">
            <a:avLst/>
          </a:prstGeom>
          <a:noFill/>
        </p:spPr>
        <p:txBody>
          <a:bodyPr wrap="none" lIns="0" tIns="36195" rIns="0" bIns="0" rtlCol="0" anchor="ctr" anchorCtr="0">
            <a:noAutofit/>
          </a:bodyPr>
          <a:p>
            <a:pPr lvl="0" algn="l">
              <a:buClrTx/>
              <a:buSzTx/>
              <a:buFontTx/>
            </a:pPr>
            <a:r>
              <a:rPr lang="en-US" altLang="zh-CN" sz="3000" b="1" dirty="0">
                <a:gradFill>
                  <a:gsLst>
                    <a:gs pos="0">
                      <a:schemeClr val="accent2">
                        <a:alpha val="100000"/>
                      </a:schemeClr>
                    </a:gs>
                    <a:gs pos="100000">
                      <a:schemeClr val="accent2">
                        <a:alpha val="70000"/>
                      </a:schemeClr>
                    </a:gs>
                  </a:gsLst>
                  <a:lin ang="5400000" scaled="0"/>
                </a:gradFill>
                <a:latin typeface="+mj-lt"/>
                <a:ea typeface="+mj-lt"/>
                <a:sym typeface="+mn-ea"/>
              </a:rPr>
              <a:t>08</a:t>
            </a:r>
            <a:endParaRPr lang="en-US" altLang="zh-CN" sz="3000" b="1" dirty="0">
              <a:gradFill>
                <a:gsLst>
                  <a:gs pos="0">
                    <a:schemeClr val="accent2">
                      <a:alpha val="100000"/>
                    </a:schemeClr>
                  </a:gs>
                  <a:gs pos="100000">
                    <a:schemeClr val="accent2">
                      <a:alpha val="70000"/>
                    </a:schemeClr>
                  </a:gs>
                </a:gsLst>
                <a:lin ang="5400000" scaled="0"/>
              </a:gradFill>
              <a:latin typeface="+mj-lt"/>
              <a:ea typeface="+mj-lt"/>
              <a:sym typeface="+mn-ea"/>
            </a:endParaRPr>
          </a:p>
        </p:txBody>
      </p:sp>
      <p:sp>
        <p:nvSpPr>
          <p:cNvPr id="37" name="文本框 36"/>
          <p:cNvSpPr txBox="1"/>
          <p:nvPr>
            <p:custDataLst>
              <p:tags r:id="rId20"/>
            </p:custDataLst>
          </p:nvPr>
        </p:nvSpPr>
        <p:spPr>
          <a:xfrm>
            <a:off x="6950342" y="1558426"/>
            <a:ext cx="4545063" cy="1154362"/>
          </a:xfrm>
          <a:prstGeom prst="rect">
            <a:avLst/>
          </a:prstGeom>
          <a:noFill/>
        </p:spPr>
        <p:txBody>
          <a:bodyPr wrap="square" lIns="0" tIns="0" rIns="0" bIns="71755" rtlCol="0" anchor="ctr" anchorCtr="0">
            <a:noAutofit/>
          </a:bodyPr>
          <a:p>
            <a:pPr lvl="0" algn="l">
              <a:lnSpc>
                <a:spcPct val="150000"/>
              </a:lnSpc>
              <a:spcAft>
                <a:spcPts val="0"/>
              </a:spcAft>
              <a:buClrTx/>
              <a:buSzTx/>
              <a:buFontTx/>
            </a:pPr>
            <a:r>
              <a:rPr lang="en-US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https://www.yuque.com/xiaolangua/xinshili2022/fh4y5xq8lozackxy?singleDoc# 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《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dhr2.0Tomcat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端口修改操作说明》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40" name="文本框 37"/>
          <p:cNvSpPr txBox="1"/>
          <p:nvPr>
            <p:custDataLst>
              <p:tags r:id="rId21"/>
            </p:custDataLst>
          </p:nvPr>
        </p:nvSpPr>
        <p:spPr>
          <a:xfrm>
            <a:off x="6950342" y="2712788"/>
            <a:ext cx="4545063" cy="1154362"/>
          </a:xfrm>
          <a:prstGeom prst="rect">
            <a:avLst/>
          </a:prstGeom>
          <a:noFill/>
        </p:spPr>
        <p:txBody>
          <a:bodyPr wrap="square" lIns="0" tIns="0" rIns="0" bIns="71755" rtlCol="0" anchor="ctr" anchorCtr="0">
            <a:noAutofit/>
          </a:bodyPr>
          <a:p>
            <a:pPr lvl="0" algn="l">
              <a:lnSpc>
                <a:spcPct val="150000"/>
              </a:lnSpc>
              <a:spcAft>
                <a:spcPts val="0"/>
              </a:spcAft>
              <a:buClrTx/>
              <a:buSzTx/>
              <a:buFontTx/>
            </a:pPr>
            <a:r>
              <a:rPr lang="en-US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https://www.yuque.com/xiaolangua/xinshili2022/cqakcyy7bzmph1gf?singleDoc# 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《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cfg.properties 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其他项配置项说明》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43" name="文本框 38"/>
          <p:cNvSpPr txBox="1"/>
          <p:nvPr>
            <p:custDataLst>
              <p:tags r:id="rId22"/>
            </p:custDataLst>
          </p:nvPr>
        </p:nvSpPr>
        <p:spPr>
          <a:xfrm>
            <a:off x="6950342" y="3867150"/>
            <a:ext cx="4545063" cy="1154362"/>
          </a:xfrm>
          <a:prstGeom prst="rect">
            <a:avLst/>
          </a:prstGeom>
          <a:noFill/>
        </p:spPr>
        <p:txBody>
          <a:bodyPr wrap="square" lIns="0" tIns="0" rIns="0" bIns="71755" rtlCol="0" anchor="ctr" anchorCtr="0">
            <a:noAutofit/>
          </a:bodyPr>
          <a:p>
            <a:pPr lvl="0" algn="l">
              <a:lnSpc>
                <a:spcPct val="150000"/>
              </a:lnSpc>
              <a:spcAft>
                <a:spcPts val="0"/>
              </a:spcAft>
              <a:buClrTx/>
              <a:buSzTx/>
              <a:buFontTx/>
            </a:pPr>
            <a:r>
              <a:rPr lang="en-US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https://www.yuque.com/xiaolangua/xinshili2022/wgkdgfuztk97rwgu?singleDoc# 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《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dhr2.0cfg.properties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配置文件需要配置的地方图解说明》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46" name="文本框 39"/>
          <p:cNvSpPr txBox="1"/>
          <p:nvPr>
            <p:custDataLst>
              <p:tags r:id="rId23"/>
            </p:custDataLst>
          </p:nvPr>
        </p:nvSpPr>
        <p:spPr>
          <a:xfrm>
            <a:off x="6950342" y="5022782"/>
            <a:ext cx="4545063" cy="1154362"/>
          </a:xfrm>
          <a:prstGeom prst="rect">
            <a:avLst/>
          </a:prstGeom>
          <a:noFill/>
        </p:spPr>
        <p:txBody>
          <a:bodyPr wrap="square" lIns="0" tIns="0" rIns="0" bIns="71755" rtlCol="0" anchor="ctr" anchorCtr="0">
            <a:noAutofit/>
          </a:bodyPr>
          <a:p>
            <a:pPr lvl="0" algn="l">
              <a:lnSpc>
                <a:spcPct val="150000"/>
              </a:lnSpc>
              <a:spcAft>
                <a:spcPts val="0"/>
              </a:spcAft>
              <a:buClrTx/>
              <a:buSzTx/>
              <a:buFontTx/>
            </a:pPr>
            <a:r>
              <a:rPr lang="en-US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https://www.yuque.com/xiaolangua/xinshili2022/dgr1dl8ef1hzpyg7?singleDoc# 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《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dhr2.0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使用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nginx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反向代理薪事力参考配置》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</p:spTree>
    <p:custDataLst>
      <p:tags r:id="rId2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383610"/>
            <a:ext cx="10969200" cy="705600"/>
          </a:xfrm>
        </p:spPr>
        <p:txBody>
          <a:bodyPr/>
          <a:lstStyle/>
          <a:p>
            <a:r>
              <a:rPr lang="en-US" altLang="en-US">
                <a:sym typeface="+mn-ea"/>
              </a:rPr>
              <a:t>02 </a:t>
            </a:r>
            <a:r>
              <a:rPr lang="zh-CN" altLang="en-US">
                <a:sym typeface="+mn-ea"/>
              </a:rPr>
              <a:t>常见问题</a:t>
            </a:r>
            <a:endParaRPr lang="zh-CN" altLang="en-US">
              <a:sym typeface="+mn-ea"/>
            </a:endParaRPr>
          </a:p>
        </p:txBody>
      </p:sp>
      <p:sp>
        <p:nvSpPr>
          <p:cNvPr id="503" name="圆角矩形 502"/>
          <p:cNvSpPr/>
          <p:nvPr>
            <p:custDataLst>
              <p:tags r:id="rId2"/>
            </p:custDataLst>
          </p:nvPr>
        </p:nvSpPr>
        <p:spPr>
          <a:xfrm>
            <a:off x="713740" y="1177925"/>
            <a:ext cx="5318125" cy="1313815"/>
          </a:xfrm>
          <a:prstGeom prst="roundRect">
            <a:avLst>
              <a:gd name="adj" fmla="val 15204"/>
            </a:avLst>
          </a:prstGeom>
          <a:solidFill>
            <a:schemeClr val="lt1">
              <a:lumMod val="100000"/>
              <a:alpha val="10000"/>
            </a:schemeClr>
          </a:solidFill>
          <a:ln>
            <a:gradFill>
              <a:gsLst>
                <a:gs pos="0">
                  <a:schemeClr val="accent1">
                    <a:alpha val="70000"/>
                  </a:schemeClr>
                </a:gs>
                <a:gs pos="100000">
                  <a:schemeClr val="accent1">
                    <a:alpha val="60000"/>
                  </a:schemeClr>
                </a:gs>
              </a:gsLst>
              <a:lin ang="10740000" scaled="1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720090" tIns="0" rIns="179705" rtlCol="0" anchor="ctr">
            <a:noAutofit/>
          </a:bodyPr>
          <a:p>
            <a:pPr indent="0" algn="l" fontAlgn="auto">
              <a:lnSpc>
                <a:spcPct val="130000"/>
              </a:lnSpc>
              <a:spcAft>
                <a:spcPts val="0"/>
              </a:spcAft>
            </a:pPr>
            <a:r>
              <a:rPr lang="en-US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https://www.yuque.com/xiaolangua/xinshili2022/sy2gcaa39p4bpdch?singleDoc# 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《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dhr2.0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启动服务日志报错提示关键信息：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Caused by: com.ours.www.core.framework.execeptions.BizException: 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产品升级时间已到期》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504" name="椭圆 503"/>
          <p:cNvSpPr>
            <a:spLocks noChangeAspect="1"/>
          </p:cNvSpPr>
          <p:nvPr>
            <p:custDataLst>
              <p:tags r:id="rId3"/>
            </p:custDataLst>
          </p:nvPr>
        </p:nvSpPr>
        <p:spPr>
          <a:xfrm>
            <a:off x="906191" y="1689470"/>
            <a:ext cx="436263" cy="436263"/>
          </a:xfrm>
          <a:prstGeom prst="ellipse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59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altLang="zh-CN" dirty="0">
                <a:solidFill>
                  <a:srgbClr val="FFFFFF"/>
                </a:solidFill>
                <a:sym typeface="+mn-ea"/>
              </a:rPr>
              <a:t>1</a:t>
            </a:r>
            <a:endParaRPr lang="en-US" altLang="zh-CN" dirty="0">
              <a:solidFill>
                <a:srgbClr val="FFFFFF"/>
              </a:solidFill>
              <a:sym typeface="+mn-ea"/>
            </a:endParaRPr>
          </a:p>
        </p:txBody>
      </p:sp>
      <p:sp>
        <p:nvSpPr>
          <p:cNvPr id="505" name="圆角矩形 504"/>
          <p:cNvSpPr/>
          <p:nvPr>
            <p:custDataLst>
              <p:tags r:id="rId4"/>
            </p:custDataLst>
          </p:nvPr>
        </p:nvSpPr>
        <p:spPr>
          <a:xfrm>
            <a:off x="713740" y="2606675"/>
            <a:ext cx="5318125" cy="1305560"/>
          </a:xfrm>
          <a:prstGeom prst="roundRect">
            <a:avLst>
              <a:gd name="adj" fmla="val 15204"/>
            </a:avLst>
          </a:prstGeom>
          <a:solidFill>
            <a:schemeClr val="lt1">
              <a:lumMod val="100000"/>
              <a:alpha val="10000"/>
            </a:schemeClr>
          </a:solidFill>
          <a:ln>
            <a:gradFill>
              <a:gsLst>
                <a:gs pos="0">
                  <a:schemeClr val="accent1">
                    <a:alpha val="70000"/>
                  </a:schemeClr>
                </a:gs>
                <a:gs pos="100000">
                  <a:schemeClr val="accent1">
                    <a:alpha val="60000"/>
                  </a:schemeClr>
                </a:gs>
              </a:gsLst>
              <a:lin ang="10740000" scaled="1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720090" tIns="0" rIns="179705" rtlCol="0" anchor="ctr">
            <a:noAutofit/>
          </a:bodyPr>
          <a:p>
            <a:pPr indent="0" algn="l" fontAlgn="auto">
              <a:lnSpc>
                <a:spcPct val="130000"/>
              </a:lnSpc>
              <a:spcAft>
                <a:spcPts val="0"/>
              </a:spcAft>
            </a:pPr>
            <a:r>
              <a:rPr lang="en-US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https://www.yuque.com/xiaolangua/xinshili2022/bfnuw28tqdrd9smx?singleDoc# 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《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dhr2.0-postgresql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共享缓存被删掉，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dhr.log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错误提示：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FATAL:  could not open shared memory segment "/PostgreSQL.xxxxxx" :No such file or director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》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506" name="椭圆 505"/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906191" y="3305167"/>
            <a:ext cx="436263" cy="436263"/>
          </a:xfrm>
          <a:prstGeom prst="ellipse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59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altLang="zh-CN" dirty="0">
                <a:solidFill>
                  <a:srgbClr val="FFFFFF"/>
                </a:solidFill>
                <a:sym typeface="+mn-ea"/>
              </a:rPr>
              <a:t>3</a:t>
            </a:r>
            <a:endParaRPr lang="en-US" altLang="zh-CN" dirty="0">
              <a:solidFill>
                <a:srgbClr val="FFFFFF"/>
              </a:solidFill>
              <a:sym typeface="+mn-ea"/>
            </a:endParaRPr>
          </a:p>
        </p:txBody>
      </p:sp>
      <p:sp>
        <p:nvSpPr>
          <p:cNvPr id="507" name="圆角矩形 506"/>
          <p:cNvSpPr/>
          <p:nvPr>
            <p:custDataLst>
              <p:tags r:id="rId6"/>
            </p:custDataLst>
          </p:nvPr>
        </p:nvSpPr>
        <p:spPr>
          <a:xfrm>
            <a:off x="713740" y="4053840"/>
            <a:ext cx="5318125" cy="1296670"/>
          </a:xfrm>
          <a:prstGeom prst="roundRect">
            <a:avLst>
              <a:gd name="adj" fmla="val 15204"/>
            </a:avLst>
          </a:prstGeom>
          <a:solidFill>
            <a:schemeClr val="lt1">
              <a:lumMod val="100000"/>
              <a:alpha val="10000"/>
            </a:schemeClr>
          </a:solidFill>
          <a:ln>
            <a:gradFill>
              <a:gsLst>
                <a:gs pos="0">
                  <a:schemeClr val="accent1">
                    <a:alpha val="70000"/>
                  </a:schemeClr>
                </a:gs>
                <a:gs pos="100000">
                  <a:schemeClr val="accent1">
                    <a:alpha val="60000"/>
                  </a:schemeClr>
                </a:gs>
              </a:gsLst>
              <a:lin ang="10740000" scaled="1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720090" tIns="0" rIns="179705" rtlCol="0" anchor="ctr">
            <a:noAutofit/>
          </a:bodyPr>
          <a:p>
            <a:pPr indent="0" algn="l" fontAlgn="auto">
              <a:lnSpc>
                <a:spcPct val="130000"/>
              </a:lnSpc>
              <a:spcAft>
                <a:spcPts val="0"/>
              </a:spcAft>
            </a:pPr>
            <a:r>
              <a:rPr lang="en-US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https://www.yuque.com/xiaolangua/xinshili2022/dnvqon6wn5ury7ru?singleDoc# 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《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dhr2.0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启动服务日志报错提示关键信息：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Caused by: com.ours.www.core2.upgrade.OursUpgradeException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：程序不支持降级》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508" name="椭圆 507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906191" y="4920863"/>
            <a:ext cx="436263" cy="436263"/>
          </a:xfrm>
          <a:prstGeom prst="ellipse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59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altLang="zh-CN" dirty="0">
                <a:solidFill>
                  <a:srgbClr val="FFFFFF"/>
                </a:solidFill>
                <a:sym typeface="+mn-ea"/>
              </a:rPr>
              <a:t>5</a:t>
            </a:r>
            <a:endParaRPr lang="en-US" altLang="zh-CN" dirty="0">
              <a:solidFill>
                <a:srgbClr val="FFFFFF"/>
              </a:solidFill>
              <a:sym typeface="+mn-ea"/>
            </a:endParaRPr>
          </a:p>
        </p:txBody>
      </p:sp>
      <p:sp>
        <p:nvSpPr>
          <p:cNvPr id="509" name="圆角矩形 508"/>
          <p:cNvSpPr/>
          <p:nvPr>
            <p:custDataLst>
              <p:tags r:id="rId8"/>
            </p:custDataLst>
          </p:nvPr>
        </p:nvSpPr>
        <p:spPr>
          <a:xfrm>
            <a:off x="6280150" y="1177925"/>
            <a:ext cx="5217795" cy="1313180"/>
          </a:xfrm>
          <a:prstGeom prst="roundRect">
            <a:avLst>
              <a:gd name="adj" fmla="val 15204"/>
            </a:avLst>
          </a:prstGeom>
          <a:solidFill>
            <a:schemeClr val="lt1">
              <a:lumMod val="100000"/>
              <a:alpha val="10000"/>
            </a:schemeClr>
          </a:solidFill>
          <a:ln>
            <a:gradFill>
              <a:gsLst>
                <a:gs pos="0">
                  <a:schemeClr val="accent2">
                    <a:alpha val="70000"/>
                  </a:schemeClr>
                </a:gs>
                <a:gs pos="100000">
                  <a:schemeClr val="accent2">
                    <a:alpha val="60000"/>
                  </a:schemeClr>
                </a:gs>
              </a:gsLst>
              <a:lin ang="10740000" scaled="1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720090" tIns="0" rIns="179705" rtlCol="0" anchor="ctr">
            <a:noAutofit/>
          </a:bodyPr>
          <a:p>
            <a:pPr indent="0" algn="l" fontAlgn="auto">
              <a:lnSpc>
                <a:spcPct val="130000"/>
              </a:lnSpc>
              <a:spcAft>
                <a:spcPts val="0"/>
              </a:spcAft>
            </a:pPr>
            <a:r>
              <a:rPr lang="en-US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https://www.yuque.com/xiaolangua/xinshili2022/cgcxpyg8a7ry5qry?singleDoc# 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《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dhr2.0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启动服务日志报错提示关键信息：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Caused by: java.io.I0Exception: Keystore was tampered with, or password was incorrect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》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510" name="椭圆 509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72801" y="1689470"/>
            <a:ext cx="436263" cy="436263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59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altLang="zh-CN" dirty="0">
                <a:solidFill>
                  <a:srgbClr val="FFFFFF"/>
                </a:solidFill>
                <a:sym typeface="+mn-ea"/>
              </a:rPr>
              <a:t>2</a:t>
            </a:r>
            <a:endParaRPr lang="en-US" altLang="zh-CN" dirty="0">
              <a:solidFill>
                <a:srgbClr val="FFFFFF"/>
              </a:solidFill>
              <a:sym typeface="+mn-ea"/>
            </a:endParaRPr>
          </a:p>
        </p:txBody>
      </p:sp>
      <p:sp>
        <p:nvSpPr>
          <p:cNvPr id="511" name="圆角矩形 510"/>
          <p:cNvSpPr/>
          <p:nvPr>
            <p:custDataLst>
              <p:tags r:id="rId10"/>
            </p:custDataLst>
          </p:nvPr>
        </p:nvSpPr>
        <p:spPr>
          <a:xfrm>
            <a:off x="6280785" y="2580005"/>
            <a:ext cx="5217160" cy="1367155"/>
          </a:xfrm>
          <a:prstGeom prst="roundRect">
            <a:avLst>
              <a:gd name="adj" fmla="val 15204"/>
            </a:avLst>
          </a:prstGeom>
          <a:solidFill>
            <a:schemeClr val="lt1">
              <a:lumMod val="100000"/>
              <a:alpha val="10000"/>
            </a:schemeClr>
          </a:solidFill>
          <a:ln>
            <a:gradFill>
              <a:gsLst>
                <a:gs pos="0">
                  <a:schemeClr val="accent2">
                    <a:alpha val="70000"/>
                  </a:schemeClr>
                </a:gs>
                <a:gs pos="100000">
                  <a:schemeClr val="accent2">
                    <a:alpha val="60000"/>
                  </a:schemeClr>
                </a:gs>
              </a:gsLst>
              <a:lin ang="10740000" scaled="1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720090" tIns="0" rIns="179705" rtlCol="0" anchor="ctr">
            <a:noAutofit/>
          </a:bodyPr>
          <a:p>
            <a:pPr indent="0" algn="l" fontAlgn="auto">
              <a:lnSpc>
                <a:spcPct val="130000"/>
              </a:lnSpc>
              <a:spcAft>
                <a:spcPts val="0"/>
              </a:spcAft>
            </a:pPr>
            <a:r>
              <a:rPr lang="en-US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https://www.yuque.com/xiaolangua/xinshili2022/gbholxkmgsgyokr2?singleDoc# 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《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dhr2.0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启动服务日志报错提示关键信息：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Caused by: java.lang.RuntimeException: authCode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不合法：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xxx-xxx-xxx-xxx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》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512" name="椭圆 511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6372801" y="3305167"/>
            <a:ext cx="436263" cy="436263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59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altLang="zh-CN" dirty="0">
                <a:solidFill>
                  <a:srgbClr val="FFFFFF"/>
                </a:solidFill>
                <a:sym typeface="+mn-ea"/>
              </a:rPr>
              <a:t>4</a:t>
            </a:r>
            <a:endParaRPr lang="en-US" altLang="zh-CN" dirty="0">
              <a:solidFill>
                <a:srgbClr val="FFFFFF"/>
              </a:solidFill>
              <a:sym typeface="+mn-ea"/>
            </a:endParaRPr>
          </a:p>
        </p:txBody>
      </p:sp>
      <p:sp>
        <p:nvSpPr>
          <p:cNvPr id="513" name="圆角矩形 512"/>
          <p:cNvSpPr/>
          <p:nvPr>
            <p:custDataLst>
              <p:tags r:id="rId12"/>
            </p:custDataLst>
          </p:nvPr>
        </p:nvSpPr>
        <p:spPr>
          <a:xfrm>
            <a:off x="6280785" y="4071620"/>
            <a:ext cx="5216525" cy="1296035"/>
          </a:xfrm>
          <a:prstGeom prst="roundRect">
            <a:avLst>
              <a:gd name="adj" fmla="val 15204"/>
            </a:avLst>
          </a:prstGeom>
          <a:solidFill>
            <a:schemeClr val="lt1">
              <a:lumMod val="100000"/>
              <a:alpha val="10000"/>
            </a:schemeClr>
          </a:solidFill>
          <a:ln>
            <a:gradFill>
              <a:gsLst>
                <a:gs pos="0">
                  <a:schemeClr val="accent2">
                    <a:alpha val="70000"/>
                  </a:schemeClr>
                </a:gs>
                <a:gs pos="100000">
                  <a:schemeClr val="accent2">
                    <a:alpha val="60000"/>
                  </a:schemeClr>
                </a:gs>
              </a:gsLst>
              <a:lin ang="10740000" scaled="1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720090" tIns="0" rIns="179705" rtlCol="0" anchor="ctr">
            <a:noAutofit/>
          </a:bodyPr>
          <a:p>
            <a:pPr indent="0" algn="l" fontAlgn="auto">
              <a:lnSpc>
                <a:spcPct val="130000"/>
              </a:lnSpc>
              <a:spcAft>
                <a:spcPts val="0"/>
              </a:spcAft>
            </a:pPr>
            <a:r>
              <a:rPr lang="en-US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https://www.yuque.com/xiaolangua/xinshili2022/scb2ayfpm6elh84d?singleDoc# 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《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dhr2.0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启动服务日志报错提示关键信息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 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获取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license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失败：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license.x-dhr.com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》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514" name="椭圆 513"/>
          <p:cNvSpPr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6372801" y="4920863"/>
            <a:ext cx="436263" cy="436263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59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altLang="zh-CN" dirty="0">
                <a:solidFill>
                  <a:srgbClr val="FFFFFF"/>
                </a:solidFill>
                <a:sym typeface="+mn-ea"/>
              </a:rPr>
              <a:t>6</a:t>
            </a:r>
            <a:endParaRPr lang="en-US" altLang="zh-CN" dirty="0">
              <a:solidFill>
                <a:srgbClr val="FFFFFF"/>
              </a:solidFill>
              <a:sym typeface="+mn-ea"/>
            </a:endParaRPr>
          </a:p>
        </p:txBody>
      </p:sp>
      <p:sp>
        <p:nvSpPr>
          <p:cNvPr id="2" name="圆角矩形 1"/>
          <p:cNvSpPr/>
          <p:nvPr>
            <p:custDataLst>
              <p:tags r:id="rId14"/>
            </p:custDataLst>
          </p:nvPr>
        </p:nvSpPr>
        <p:spPr>
          <a:xfrm>
            <a:off x="6280785" y="5483225"/>
            <a:ext cx="5217160" cy="1296035"/>
          </a:xfrm>
          <a:prstGeom prst="roundRect">
            <a:avLst>
              <a:gd name="adj" fmla="val 15204"/>
            </a:avLst>
          </a:prstGeom>
          <a:solidFill>
            <a:schemeClr val="lt1">
              <a:lumMod val="100000"/>
              <a:alpha val="10000"/>
            </a:schemeClr>
          </a:solidFill>
          <a:ln>
            <a:gradFill>
              <a:gsLst>
                <a:gs pos="0">
                  <a:schemeClr val="accent2">
                    <a:alpha val="70000"/>
                  </a:schemeClr>
                </a:gs>
                <a:gs pos="100000">
                  <a:schemeClr val="accent2">
                    <a:alpha val="60000"/>
                  </a:schemeClr>
                </a:gs>
              </a:gsLst>
              <a:lin ang="10740000" scaled="1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720090" tIns="0" rIns="179705" rtlCol="0" anchor="ctr">
            <a:noAutofit/>
          </a:bodyPr>
          <a:p>
            <a:pPr indent="0" algn="l" fontAlgn="auto">
              <a:lnSpc>
                <a:spcPct val="130000"/>
              </a:lnSpc>
              <a:spcAft>
                <a:spcPts val="0"/>
              </a:spcAft>
            </a:pPr>
            <a:r>
              <a:rPr lang="en-US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https://www.yuque.com/xiaolangua/xinshili2022/scb2ayfpm6elh84d?singleDoc# 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《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dhr2.0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启动服务日志报错提示关键信息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 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获取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license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失败：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license.x-dhr.com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》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5" name="椭圆 4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>
            <a:off x="6372801" y="6231503"/>
            <a:ext cx="436263" cy="436263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59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altLang="zh-CN" dirty="0">
                <a:solidFill>
                  <a:srgbClr val="FFFFFF"/>
                </a:solidFill>
                <a:sym typeface="+mn-ea"/>
              </a:rPr>
              <a:t>7</a:t>
            </a:r>
            <a:endParaRPr lang="en-US" altLang="zh-CN" dirty="0">
              <a:solidFill>
                <a:srgbClr val="FFFFFF"/>
              </a:solidFill>
              <a:sym typeface="+mn-ea"/>
            </a:endParaRPr>
          </a:p>
        </p:txBody>
      </p:sp>
    </p:spTree>
    <p:custDataLst>
      <p:tags r:id="rId16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文"/>
          <p:cNvSpPr txBox="1"/>
          <p:nvPr>
            <p:custDataLst>
              <p:tags r:id="rId1"/>
            </p:custDataLst>
          </p:nvPr>
        </p:nvSpPr>
        <p:spPr>
          <a:xfrm>
            <a:off x="948690" y="1640840"/>
            <a:ext cx="10293985" cy="3831590"/>
          </a:xfrm>
          <a:prstGeom prst="rect">
            <a:avLst/>
          </a:prstGeom>
          <a:noFill/>
        </p:spPr>
        <p:txBody>
          <a:bodyPr wrap="square" lIns="90170" tIns="46990" rIns="90170" bIns="46990" rtlCol="0" anchor="ctr" anchorCtr="0">
            <a:normAutofit/>
          </a:bodyPr>
          <a:lstStyle/>
          <a:p>
            <a:pPr indent="0" algn="just" fontAlgn="auto">
              <a:lnSpc>
                <a:spcPct val="130000"/>
              </a:lnSpc>
            </a:pPr>
            <a:r>
              <a:rPr lang="en-US" altLang="en-US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https://rqpetyqnje.feishu.cn/wiki/LC5Qww1lvive2ckKhL1csQRAnj7?from=from_copylink</a:t>
            </a:r>
            <a:endParaRPr lang="en-US" altLang="en-US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48690" y="535305"/>
            <a:ext cx="10346055" cy="720090"/>
          </a:xfrm>
        </p:spPr>
        <p:txBody>
          <a:bodyPr/>
          <a:lstStyle/>
          <a:p>
            <a:r>
              <a:rPr lang="en-US" altLang="en-US"/>
              <a:t>03 </a:t>
            </a:r>
            <a:r>
              <a:rPr lang="zh-CN" altLang="en-US"/>
              <a:t>课程包视频</a:t>
            </a:r>
            <a:endParaRPr lang="zh-CN" altLang="en-US"/>
          </a:p>
        </p:txBody>
      </p:sp>
      <p:sp>
        <p:nvSpPr>
          <p:cNvPr id="27" name="任意多边形: 形状 26"/>
          <p:cNvSpPr/>
          <p:nvPr>
            <p:custDataLst>
              <p:tags r:id="rId3"/>
            </p:custDataLst>
          </p:nvPr>
        </p:nvSpPr>
        <p:spPr>
          <a:xfrm>
            <a:off x="11736343" y="5058507"/>
            <a:ext cx="455657" cy="911313"/>
          </a:xfrm>
          <a:custGeom>
            <a:avLst/>
            <a:gdLst>
              <a:gd name="connsiteX0" fmla="*/ 455657 w 455657"/>
              <a:gd name="connsiteY0" fmla="*/ 0 h 911313"/>
              <a:gd name="connsiteX1" fmla="*/ 455657 w 455657"/>
              <a:gd name="connsiteY1" fmla="*/ 911313 h 911313"/>
              <a:gd name="connsiteX2" fmla="*/ 124404 w 455657"/>
              <a:gd name="connsiteY2" fmla="*/ 580060 h 911313"/>
              <a:gd name="connsiteX3" fmla="*/ 112496 w 455657"/>
              <a:gd name="connsiteY3" fmla="*/ 580060 h 911313"/>
              <a:gd name="connsiteX4" fmla="*/ 112496 w 455657"/>
              <a:gd name="connsiteY4" fmla="*/ 568152 h 911313"/>
              <a:gd name="connsiteX5" fmla="*/ 0 w 455657"/>
              <a:gd name="connsiteY5" fmla="*/ 455657 h 911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5657" h="911313">
                <a:moveTo>
                  <a:pt x="455657" y="0"/>
                </a:moveTo>
                <a:lnTo>
                  <a:pt x="455657" y="911313"/>
                </a:lnTo>
                <a:lnTo>
                  <a:pt x="124404" y="580060"/>
                </a:lnTo>
                <a:lnTo>
                  <a:pt x="112496" y="580060"/>
                </a:lnTo>
                <a:lnTo>
                  <a:pt x="112496" y="568152"/>
                </a:lnTo>
                <a:lnTo>
                  <a:pt x="0" y="455657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: 形状 14"/>
          <p:cNvSpPr/>
          <p:nvPr>
            <p:custDataLst>
              <p:tags r:id="rId4"/>
            </p:custDataLst>
          </p:nvPr>
        </p:nvSpPr>
        <p:spPr>
          <a:xfrm>
            <a:off x="-1220" y="975373"/>
            <a:ext cx="632407" cy="1258493"/>
          </a:xfrm>
          <a:custGeom>
            <a:avLst/>
            <a:gdLst>
              <a:gd name="connsiteX0" fmla="*/ 0 w 2359678"/>
              <a:gd name="connsiteY0" fmla="*/ 0 h 4719355"/>
              <a:gd name="connsiteX1" fmla="*/ 2359678 w 2359678"/>
              <a:gd name="connsiteY1" fmla="*/ 2359677 h 4719355"/>
              <a:gd name="connsiteX2" fmla="*/ 0 w 2359678"/>
              <a:gd name="connsiteY2" fmla="*/ 4719355 h 4719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59678" h="4719355">
                <a:moveTo>
                  <a:pt x="0" y="0"/>
                </a:moveTo>
                <a:lnTo>
                  <a:pt x="2359678" y="2359677"/>
                </a:lnTo>
                <a:lnTo>
                  <a:pt x="0" y="4719355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: 形状 13"/>
          <p:cNvSpPr/>
          <p:nvPr>
            <p:custDataLst>
              <p:tags r:id="rId5"/>
            </p:custDataLst>
          </p:nvPr>
        </p:nvSpPr>
        <p:spPr>
          <a:xfrm>
            <a:off x="-2538" y="1104676"/>
            <a:ext cx="633424" cy="1260516"/>
          </a:xfrm>
          <a:custGeom>
            <a:avLst/>
            <a:gdLst>
              <a:gd name="connsiteX0" fmla="*/ 0 w 2576331"/>
              <a:gd name="connsiteY0" fmla="*/ 0 h 5152662"/>
              <a:gd name="connsiteX1" fmla="*/ 2576331 w 2576331"/>
              <a:gd name="connsiteY1" fmla="*/ 2576331 h 5152662"/>
              <a:gd name="connsiteX2" fmla="*/ 0 w 2576331"/>
              <a:gd name="connsiteY2" fmla="*/ 5152662 h 5152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76331" h="5152662">
                <a:moveTo>
                  <a:pt x="0" y="0"/>
                </a:moveTo>
                <a:lnTo>
                  <a:pt x="2576331" y="2576331"/>
                </a:lnTo>
                <a:lnTo>
                  <a:pt x="0" y="51526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: 形状 24"/>
          <p:cNvSpPr/>
          <p:nvPr>
            <p:custDataLst>
              <p:tags r:id="rId6"/>
            </p:custDataLst>
          </p:nvPr>
        </p:nvSpPr>
        <p:spPr>
          <a:xfrm>
            <a:off x="11736341" y="4915409"/>
            <a:ext cx="455656" cy="911313"/>
          </a:xfrm>
          <a:custGeom>
            <a:avLst/>
            <a:gdLst>
              <a:gd name="connsiteX0" fmla="*/ 455656 w 455656"/>
              <a:gd name="connsiteY0" fmla="*/ 0 h 911313"/>
              <a:gd name="connsiteX1" fmla="*/ 455656 w 455656"/>
              <a:gd name="connsiteY1" fmla="*/ 911313 h 911313"/>
              <a:gd name="connsiteX2" fmla="*/ 0 w 455656"/>
              <a:gd name="connsiteY2" fmla="*/ 455657 h 911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5656" h="911313">
                <a:moveTo>
                  <a:pt x="455656" y="0"/>
                </a:moveTo>
                <a:lnTo>
                  <a:pt x="455656" y="911313"/>
                </a:lnTo>
                <a:lnTo>
                  <a:pt x="0" y="4556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7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9*a*1"/>
  <p:tag name="KSO_WM_TEMPLATE_CATEGORY" val="diagram"/>
  <p:tag name="KSO_WM_TEMPLATE_INDEX" val="20235153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DIAGRAM_GROUP_CODE" val="l1-1"/>
  <p:tag name="KSO_WM_UNIT_TYPE" val="a"/>
  <p:tag name="KSO_WM_UNIT_INDEX" val="1"/>
  <p:tag name="KSO_WM_UNIT_TEXT_TYPE" val="1"/>
  <p:tag name="KSO_WM_UNIT_PRESET_TEXT" val="单击此处添加文档标题内容"/>
  <p:tag name="KSO_WM_UNIT_TEXT_FILL_FORE_SCHEMECOLOR_INDEX" val="13"/>
  <p:tag name="KSO_WM_UNIT_TEXT_FILL_TYPE" val="1"/>
  <p:tag name="KSO_WM_UNIT_USESOURCEFORMAT_APPLY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7*l_h_f*1_1_1"/>
  <p:tag name="KSO_WM_TEMPLATE_CATEGORY" val="diagram"/>
  <p:tag name="KSO_WM_TEMPLATE_INDEX" val="20235153"/>
  <p:tag name="KSO_WM_UNIT_LAYERLEVEL" val="1_1_1"/>
  <p:tag name="KSO_WM_TAG_VERSION" val="3.0"/>
  <p:tag name="KSO_WM_BEAUTIFY_FLAG" val="#wm#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TEXT_TYPE" val="1"/>
  <p:tag name="KSO_WM_UNIT_PRESET_TEXT" val="单击此处添加文本具体内容，简明扼要地阐述您的观点。根据需要可酌情增减文字，以便观者准确地思想。"/>
  <p:tag name="KSO_WM_UNIT_TEXT_FILL_FORE_SCHEMECOLOR_INDEX" val="1"/>
  <p:tag name="KSO_WM_UNIT_TEXT_FILL_TYPE" val="1"/>
  <p:tag name="KSO_WM_DIAGRAM_MAX_ITEMCNT" val="12"/>
  <p:tag name="KSO_WM_DIAGRAM_MIN_ITEMCNT" val="2"/>
  <p:tag name="KSO_WM_DIAGRAM_VIRTUALLY_FRAME" val="{&quot;height&quot;:392.3307972473866,&quot;left&quot;:54.75,&quot;top&quot;:108.43460137630673,&quot;width&quot;:850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7*l_h_i*1_1_1"/>
  <p:tag name="KSO_WM_TEMPLATE_CATEGORY" val="diagram"/>
  <p:tag name="KSO_WM_TEMPLATE_INDEX" val="20235153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TEXT_FILL_FORE_SCHEMECOLOR_INDEX" val="3"/>
  <p:tag name="KSO_WM_UNIT_TEXT_FILL_TYPE" val="3"/>
  <p:tag name="KSO_WM_DIAGRAM_MAX_ITEMCNT" val="12"/>
  <p:tag name="KSO_WM_DIAGRAM_MIN_ITEMCNT" val="2"/>
  <p:tag name="KSO_WM_DIAGRAM_VIRTUALLY_FRAME" val="{&quot;height&quot;:392.3307972473866,&quot;left&quot;:54.75,&quot;top&quot;:108.43460137630673,&quot;width&quot;:850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.30000001192092896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7*l_h_i*1_3_2"/>
  <p:tag name="KSO_WM_TEMPLATE_CATEGORY" val="diagram"/>
  <p:tag name="KSO_WM_TEMPLATE_INDEX" val="20235153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7"/>
  <p:tag name="KSO_WM_DIAGRAM_MAX_ITEMCNT" val="12"/>
  <p:tag name="KSO_WM_DIAGRAM_MIN_ITEMCNT" val="2"/>
  <p:tag name="KSO_WM_DIAGRAM_VIRTUALLY_FRAME" val="{&quot;height&quot;:392.3307972473866,&quot;left&quot;:54.75,&quot;top&quot;:108.43460137630673,&quot;width&quot;:850.4}"/>
  <p:tag name="KSO_WM_DIAGRAM_COLOR_MATCH_VALUE" val="{&quot;shape&quot;:{&quot;fill&quot;:{&quot;solid&quot;:{&quot;brightness&quot;:0,&quot;colorType&quot;:1,&quot;foreColorIndex&quot;:2,&quot;transparency&quot;:1},&quot;type&quot;:1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FORE_SCHEMECOLOR_INDEX" val="2"/>
  <p:tag name="KSO_WM_UNIT_FILL_TYPE" val="1"/>
  <p:tag name="KSO_WM_UNIT_LINE_FILL_TYPE" val="2"/>
  <p:tag name="KSO_WM_UNIT_USESOURCEFORMAT_APPLY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7*l_h_f*1_3_1"/>
  <p:tag name="KSO_WM_TEMPLATE_CATEGORY" val="diagram"/>
  <p:tag name="KSO_WM_TEMPLATE_INDEX" val="20235153"/>
  <p:tag name="KSO_WM_UNIT_LAYERLEVEL" val="1_1_1"/>
  <p:tag name="KSO_WM_TAG_VERSION" val="3.0"/>
  <p:tag name="KSO_WM_BEAUTIFY_FLAG" val="#wm#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TEXT_TYPE" val="1"/>
  <p:tag name="KSO_WM_UNIT_PRESET_TEXT" val="单击此处添加文本具体内容，简明扼要地阐述您的观点。根据需要可酌情增减文字，以便观者准确地思想。"/>
  <p:tag name="KSO_WM_UNIT_TEXT_FILL_FORE_SCHEMECOLOR_INDEX" val="1"/>
  <p:tag name="KSO_WM_UNIT_TEXT_FILL_TYPE" val="1"/>
  <p:tag name="KSO_WM_DIAGRAM_MAX_ITEMCNT" val="12"/>
  <p:tag name="KSO_WM_DIAGRAM_MIN_ITEMCNT" val="2"/>
  <p:tag name="KSO_WM_DIAGRAM_VIRTUALLY_FRAME" val="{&quot;height&quot;:392.3307972473866,&quot;left&quot;:54.75,&quot;top&quot;:108.43460137630673,&quot;width&quot;:850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7*l_h_i*1_3_1"/>
  <p:tag name="KSO_WM_TEMPLATE_CATEGORY" val="diagram"/>
  <p:tag name="KSO_WM_TEMPLATE_INDEX" val="20235153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TEXT_FILL_FORE_SCHEMECOLOR_INDEX" val="3"/>
  <p:tag name="KSO_WM_UNIT_TEXT_FILL_TYPE" val="3"/>
  <p:tag name="KSO_WM_DIAGRAM_MAX_ITEMCNT" val="12"/>
  <p:tag name="KSO_WM_DIAGRAM_MIN_ITEMCNT" val="2"/>
  <p:tag name="KSO_WM_DIAGRAM_VIRTUALLY_FRAME" val="{&quot;height&quot;:392.3307972473866,&quot;left&quot;:54.75,&quot;top&quot;:108.43460137630673,&quot;width&quot;:850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.30000001192092896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7*l_h_i*1_5_2"/>
  <p:tag name="KSO_WM_TEMPLATE_CATEGORY" val="diagram"/>
  <p:tag name="KSO_WM_TEMPLATE_INDEX" val="20235153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UNIT_LINE_FORE_SCHEMECOLOR_INDEX" val="9"/>
  <p:tag name="KSO_WM_DIAGRAM_MAX_ITEMCNT" val="12"/>
  <p:tag name="KSO_WM_DIAGRAM_MIN_ITEMCNT" val="2"/>
  <p:tag name="KSO_WM_DIAGRAM_VIRTUALLY_FRAME" val="{&quot;height&quot;:392.3307972473866,&quot;left&quot;:54.75,&quot;top&quot;:108.43460137630673,&quot;width&quot;:850.4}"/>
  <p:tag name="KSO_WM_DIAGRAM_COLOR_MATCH_VALUE" val="{&quot;shape&quot;:{&quot;fill&quot;:{&quot;solid&quot;:{&quot;brightness&quot;:0,&quot;colorType&quot;:1,&quot;foreColorIndex&quot;:2,&quot;transparency&quot;:1},&quot;type&quot;:1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FORE_SCHEMECOLOR_INDEX" val="2"/>
  <p:tag name="KSO_WM_UNIT_FILL_TYPE" val="1"/>
  <p:tag name="KSO_WM_UNIT_LINE_FILL_TYPE" val="2"/>
  <p:tag name="KSO_WM_UNIT_USESOURCEFORMAT_APPLY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7*l_h_f*1_5_1"/>
  <p:tag name="KSO_WM_TEMPLATE_CATEGORY" val="diagram"/>
  <p:tag name="KSO_WM_TEMPLATE_INDEX" val="20235153"/>
  <p:tag name="KSO_WM_UNIT_LAYERLEVEL" val="1_1_1"/>
  <p:tag name="KSO_WM_TAG_VERSION" val="3.0"/>
  <p:tag name="KSO_WM_BEAUTIFY_FLAG" val="#wm#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RICK" val="1"/>
  <p:tag name="KSO_WM_DIAGRAM_COLOR_TEXT_CAN_REMOVE" val="n"/>
  <p:tag name="KSO_WM_UNIT_TEXT_TYPE" val="1"/>
  <p:tag name="KSO_WM_UNIT_PRESET_TEXT" val="单击此处添加文本具体内容，简明扼要地阐述您的观点。根据需要可酌情增减文字，以便观者准确地思想。"/>
  <p:tag name="KSO_WM_UNIT_TEXT_FILL_FORE_SCHEMECOLOR_INDEX" val="1"/>
  <p:tag name="KSO_WM_UNIT_TEXT_FILL_TYPE" val="1"/>
  <p:tag name="KSO_WM_DIAGRAM_MAX_ITEMCNT" val="12"/>
  <p:tag name="KSO_WM_DIAGRAM_MIN_ITEMCNT" val="2"/>
  <p:tag name="KSO_WM_DIAGRAM_VIRTUALLY_FRAME" val="{&quot;height&quot;:392.3307972473866,&quot;left&quot;:54.75,&quot;top&quot;:108.43460137630673,&quot;width&quot;:850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7*l_h_i*1_5_1"/>
  <p:tag name="KSO_WM_TEMPLATE_CATEGORY" val="diagram"/>
  <p:tag name="KSO_WM_TEMPLATE_INDEX" val="20235153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TEXT_FILL_FORE_SCHEMECOLOR_INDEX" val="3"/>
  <p:tag name="KSO_WM_UNIT_TEXT_FILL_TYPE" val="3"/>
  <p:tag name="KSO_WM_DIAGRAM_MAX_ITEMCNT" val="12"/>
  <p:tag name="KSO_WM_DIAGRAM_MIN_ITEMCNT" val="2"/>
  <p:tag name="KSO_WM_DIAGRAM_VIRTUALLY_FRAME" val="{&quot;height&quot;:392.3307972473866,&quot;left&quot;:54.75,&quot;top&quot;:108.43460137630673,&quot;width&quot;:850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.30000001192092896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7*l_h_i*1_7_2"/>
  <p:tag name="KSO_WM_TEMPLATE_CATEGORY" val="diagram"/>
  <p:tag name="KSO_WM_TEMPLATE_INDEX" val="20235153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7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12"/>
  <p:tag name="KSO_WM_DIAGRAM_MIN_ITEMCNT" val="2"/>
  <p:tag name="KSO_WM_DIAGRAM_VIRTUALLY_FRAME" val="{&quot;height&quot;:392.3307972473866,&quot;left&quot;:54.75,&quot;top&quot;:108.43460137630673,&quot;width&quot;:850.4}"/>
  <p:tag name="KSO_WM_DIAGRAM_COLOR_MATCH_VALUE" val="{&quot;shape&quot;:{&quot;fill&quot;:{&quot;solid&quot;:{&quot;brightness&quot;:0,&quot;colorType&quot;:1,&quot;foreColorIndex&quot;:2,&quot;transparency&quot;:1},&quot;type&quot;:1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FORE_SCHEMECOLOR_INDEX" val="2"/>
  <p:tag name="KSO_WM_UNIT_FILL_TYPE" val="1"/>
  <p:tag name="KSO_WM_UNIT_LINE_FILL_TYPE" val="2"/>
  <p:tag name="KSO_WM_UNIT_USESOURCEFORMAT_APPLY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7*l_h_f*1_7_1"/>
  <p:tag name="KSO_WM_TEMPLATE_CATEGORY" val="diagram"/>
  <p:tag name="KSO_WM_TEMPLATE_INDEX" val="20235153"/>
  <p:tag name="KSO_WM_UNIT_LAYERLEVEL" val="1_1_1"/>
  <p:tag name="KSO_WM_TAG_VERSION" val="3.0"/>
  <p:tag name="KSO_WM_BEAUTIFY_FLAG" val="#wm#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7_1"/>
  <p:tag name="KSO_WM_DIAGRAM_VERSION" val="3"/>
  <p:tag name="KSO_WM_DIAGRAM_COLOR_TRICK" val="1"/>
  <p:tag name="KSO_WM_DIAGRAM_COLOR_TEXT_CAN_REMOVE" val="n"/>
  <p:tag name="KSO_WM_UNIT_TEXT_TYPE" val="1"/>
  <p:tag name="KSO_WM_UNIT_PRESET_TEXT" val="单击此处添加文本具体内容，简明扼要地阐述您的观点。根据需要可酌情增减文字，以便观者准确地思想。"/>
  <p:tag name="KSO_WM_UNIT_TEXT_FILL_FORE_SCHEMECOLOR_INDEX" val="1"/>
  <p:tag name="KSO_WM_UNIT_TEXT_FILL_TYPE" val="1"/>
  <p:tag name="KSO_WM_DIAGRAM_MAX_ITEMCNT" val="12"/>
  <p:tag name="KSO_WM_DIAGRAM_MIN_ITEMCNT" val="2"/>
  <p:tag name="KSO_WM_DIAGRAM_VIRTUALLY_FRAME" val="{&quot;height&quot;:392.3307972473866,&quot;left&quot;:54.75,&quot;top&quot;:108.43460137630673,&quot;width&quot;:850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7*l_h_i*1_7_1"/>
  <p:tag name="KSO_WM_TEMPLATE_CATEGORY" val="diagram"/>
  <p:tag name="KSO_WM_TEMPLATE_INDEX" val="20235153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7_1"/>
  <p:tag name="KSO_WM_DIAGRAM_VERSION" val="3"/>
  <p:tag name="KSO_WM_DIAGRAM_COLOR_TRICK" val="1"/>
  <p:tag name="KSO_WM_DIAGRAM_COLOR_TEXT_CAN_REMOVE" val="n"/>
  <p:tag name="KSO_WM_UNIT_TEXT_FILL_FORE_SCHEMECOLOR_INDEX" val="3"/>
  <p:tag name="KSO_WM_UNIT_TEXT_FILL_TYPE" val="3"/>
  <p:tag name="KSO_WM_DIAGRAM_MAX_ITEMCNT" val="12"/>
  <p:tag name="KSO_WM_DIAGRAM_MIN_ITEMCNT" val="2"/>
  <p:tag name="KSO_WM_DIAGRAM_VIRTUALLY_FRAME" val="{&quot;height&quot;:392.3307972473866,&quot;left&quot;:54.75,&quot;top&quot;:108.43460137630673,&quot;width&quot;:850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.30000001192092896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7*l_h_i*1_2_1"/>
  <p:tag name="KSO_WM_TEMPLATE_CATEGORY" val="diagram"/>
  <p:tag name="KSO_WM_TEMPLATE_INDEX" val="20235153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TEXT_FILL_FORE_SCHEMECOLOR_INDEX" val="3"/>
  <p:tag name="KSO_WM_UNIT_TEXT_FILL_TYPE" val="3"/>
  <p:tag name="KSO_WM_DIAGRAM_MAX_ITEMCNT" val="12"/>
  <p:tag name="KSO_WM_DIAGRAM_MIN_ITEMCNT" val="2"/>
  <p:tag name="KSO_WM_DIAGRAM_VIRTUALLY_FRAME" val="{&quot;height&quot;:392.3307972473866,&quot;left&quot;:54.75,&quot;top&quot;:108.43460137630673,&quot;width&quot;:850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.30000001192092896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7*l_h_i*1_4_2"/>
  <p:tag name="KSO_WM_TEMPLATE_CATEGORY" val="diagram"/>
  <p:tag name="KSO_WM_TEMPLATE_INDEX" val="20235153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8"/>
  <p:tag name="KSO_WM_DIAGRAM_MAX_ITEMCNT" val="12"/>
  <p:tag name="KSO_WM_DIAGRAM_MIN_ITEMCNT" val="2"/>
  <p:tag name="KSO_WM_DIAGRAM_VIRTUALLY_FRAME" val="{&quot;height&quot;:392.3307972473866,&quot;left&quot;:54.75,&quot;top&quot;:108.43460137630673,&quot;width&quot;:850.4}"/>
  <p:tag name="KSO_WM_DIAGRAM_COLOR_MATCH_VALUE" val="{&quot;shape&quot;:{&quot;fill&quot;:{&quot;solid&quot;:{&quot;brightness&quot;:0,&quot;colorType&quot;:1,&quot;foreColorIndex&quot;:2,&quot;transparency&quot;:1},&quot;type&quot;:1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FORE_SCHEMECOLOR_INDEX" val="2"/>
  <p:tag name="KSO_WM_UNIT_FILL_TYPE" val="1"/>
  <p:tag name="KSO_WM_UNIT_LINE_FILL_TYPE" val="2"/>
  <p:tag name="KSO_WM_UNIT_USESOURCEFORMAT_APPLY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7*l_h_i*1_4_1"/>
  <p:tag name="KSO_WM_TEMPLATE_CATEGORY" val="diagram"/>
  <p:tag name="KSO_WM_TEMPLATE_INDEX" val="20235153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TEXT_FILL_FORE_SCHEMECOLOR_INDEX" val="3"/>
  <p:tag name="KSO_WM_UNIT_TEXT_FILL_TYPE" val="3"/>
  <p:tag name="KSO_WM_DIAGRAM_MAX_ITEMCNT" val="12"/>
  <p:tag name="KSO_WM_DIAGRAM_MIN_ITEMCNT" val="2"/>
  <p:tag name="KSO_WM_DIAGRAM_VIRTUALLY_FRAME" val="{&quot;height&quot;:392.3307972473866,&quot;left&quot;:54.75,&quot;top&quot;:108.43460137630673,&quot;width&quot;:850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.30000001192092896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7*l_h_i*1_6_2"/>
  <p:tag name="KSO_WM_TEMPLATE_CATEGORY" val="diagram"/>
  <p:tag name="KSO_WM_TEMPLATE_INDEX" val="20235153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UNIT_LINE_FORE_SCHEMECOLOR_INDEX" val="10"/>
  <p:tag name="KSO_WM_DIAGRAM_MAX_ITEMCNT" val="12"/>
  <p:tag name="KSO_WM_DIAGRAM_MIN_ITEMCNT" val="2"/>
  <p:tag name="KSO_WM_DIAGRAM_VIRTUALLY_FRAME" val="{&quot;height&quot;:392.3307972473866,&quot;left&quot;:54.75,&quot;top&quot;:108.43460137630673,&quot;width&quot;:850.4}"/>
  <p:tag name="KSO_WM_DIAGRAM_COLOR_MATCH_VALUE" val="{&quot;shape&quot;:{&quot;fill&quot;:{&quot;solid&quot;:{&quot;brightness&quot;:0,&quot;colorType&quot;:1,&quot;foreColorIndex&quot;:2,&quot;transparency&quot;:1},&quot;type&quot;:1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FORE_SCHEMECOLOR_INDEX" val="2"/>
  <p:tag name="KSO_WM_UNIT_FILL_TYPE" val="1"/>
  <p:tag name="KSO_WM_UNIT_LINE_FILL_TYPE" val="2"/>
  <p:tag name="KSO_WM_UNIT_USESOURCEFORMAT_APPLY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7*l_h_i*1_6_1"/>
  <p:tag name="KSO_WM_TEMPLATE_CATEGORY" val="diagram"/>
  <p:tag name="KSO_WM_TEMPLATE_INDEX" val="20235153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TEXT_FILL_FORE_SCHEMECOLOR_INDEX" val="3"/>
  <p:tag name="KSO_WM_UNIT_TEXT_FILL_TYPE" val="3"/>
  <p:tag name="KSO_WM_DIAGRAM_MAX_ITEMCNT" val="12"/>
  <p:tag name="KSO_WM_DIAGRAM_MIN_ITEMCNT" val="2"/>
  <p:tag name="KSO_WM_DIAGRAM_VIRTUALLY_FRAME" val="{&quot;height&quot;:392.3307972473866,&quot;left&quot;:54.75,&quot;top&quot;:108.43460137630673,&quot;width&quot;:850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.30000001192092896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7*l_h_i*1_8_2"/>
  <p:tag name="KSO_WM_TEMPLATE_CATEGORY" val="diagram"/>
  <p:tag name="KSO_WM_TEMPLATE_INDEX" val="20235153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8_2"/>
  <p:tag name="KSO_WM_DIAGRAM_VERSION" val="3"/>
  <p:tag name="KSO_WM_DIAGRAM_COLOR_TRICK" val="1"/>
  <p:tag name="KSO_WM_DIAGRAM_COLOR_TEXT_CAN_REMOVE" val="n"/>
  <p:tag name="KSO_WM_UNIT_LINE_FORE_SCHEMECOLOR_INDEX" val="6"/>
  <p:tag name="KSO_WM_DIAGRAM_MAX_ITEMCNT" val="12"/>
  <p:tag name="KSO_WM_DIAGRAM_MIN_ITEMCNT" val="2"/>
  <p:tag name="KSO_WM_DIAGRAM_VIRTUALLY_FRAME" val="{&quot;height&quot;:392.3307972473866,&quot;left&quot;:54.75,&quot;top&quot;:108.43460137630673,&quot;width&quot;:850.4}"/>
  <p:tag name="KSO_WM_DIAGRAM_COLOR_MATCH_VALUE" val="{&quot;shape&quot;:{&quot;fill&quot;:{&quot;solid&quot;:{&quot;brightness&quot;:0,&quot;colorType&quot;:1,&quot;foreColorIndex&quot;:2,&quot;transparency&quot;:1},&quot;type&quot;:1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FORE_SCHEMECOLOR_INDEX" val="2"/>
  <p:tag name="KSO_WM_UNIT_FILL_TYPE" val="1"/>
  <p:tag name="KSO_WM_UNIT_LINE_FILL_TYPE" val="2"/>
  <p:tag name="KSO_WM_UNIT_USESOURCEFORMAT_APPLY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7*l_h_i*1_8_1"/>
  <p:tag name="KSO_WM_TEMPLATE_CATEGORY" val="diagram"/>
  <p:tag name="KSO_WM_TEMPLATE_INDEX" val="20235153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8_1"/>
  <p:tag name="KSO_WM_DIAGRAM_VERSION" val="3"/>
  <p:tag name="KSO_WM_DIAGRAM_COLOR_TRICK" val="1"/>
  <p:tag name="KSO_WM_DIAGRAM_COLOR_TEXT_CAN_REMOVE" val="n"/>
  <p:tag name="KSO_WM_UNIT_TEXT_FILL_FORE_SCHEMECOLOR_INDEX" val="3"/>
  <p:tag name="KSO_WM_UNIT_TEXT_FILL_TYPE" val="3"/>
  <p:tag name="KSO_WM_DIAGRAM_MAX_ITEMCNT" val="12"/>
  <p:tag name="KSO_WM_DIAGRAM_MIN_ITEMCNT" val="2"/>
  <p:tag name="KSO_WM_DIAGRAM_VIRTUALLY_FRAME" val="{&quot;height&quot;:392.3307972473866,&quot;left&quot;:54.75,&quot;top&quot;:108.43460137630673,&quot;width&quot;:850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.30000001192092896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7*l_h_f*1_2_1"/>
  <p:tag name="KSO_WM_TEMPLATE_CATEGORY" val="diagram"/>
  <p:tag name="KSO_WM_TEMPLATE_INDEX" val="20235153"/>
  <p:tag name="KSO_WM_UNIT_LAYERLEVEL" val="1_1_1"/>
  <p:tag name="KSO_WM_TAG_VERSION" val="3.0"/>
  <p:tag name="KSO_WM_BEAUTIFY_FLAG" val="#wm#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TEXT_TYPE" val="1"/>
  <p:tag name="KSO_WM_UNIT_PRESET_TEXT" val="单击此处添加文本具体内容，简明扼要地阐述您的观点。根据需要可酌情增减文字，以便观者准确地思想。"/>
  <p:tag name="KSO_WM_UNIT_TEXT_FILL_FORE_SCHEMECOLOR_INDEX" val="1"/>
  <p:tag name="KSO_WM_UNIT_TEXT_FILL_TYPE" val="1"/>
  <p:tag name="KSO_WM_DIAGRAM_MAX_ITEMCNT" val="12"/>
  <p:tag name="KSO_WM_DIAGRAM_MIN_ITEMCNT" val="2"/>
  <p:tag name="KSO_WM_DIAGRAM_VIRTUALLY_FRAME" val="{&quot;height&quot;:392.3307972473866,&quot;left&quot;:54.75,&quot;top&quot;:108.43460137630673,&quot;width&quot;:850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7*l_h_f*1_4_1"/>
  <p:tag name="KSO_WM_TEMPLATE_CATEGORY" val="diagram"/>
  <p:tag name="KSO_WM_TEMPLATE_INDEX" val="20235153"/>
  <p:tag name="KSO_WM_UNIT_LAYERLEVEL" val="1_1_1"/>
  <p:tag name="KSO_WM_TAG_VERSION" val="3.0"/>
  <p:tag name="KSO_WM_BEAUTIFY_FLAG" val="#wm#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VALUE" val="75"/>
  <p:tag name="KSO_WM_UNIT_TEXT_TYPE" val="1"/>
  <p:tag name="KSO_WM_UNIT_PRESET_TEXT" val="单击此处添加文本具体内容，简明扼要地阐述您的观点。根据需要可酌情增减文字，以便观者准确地思想。"/>
  <p:tag name="KSO_WM_UNIT_TEXT_FILL_FORE_SCHEMECOLOR_INDEX" val="1"/>
  <p:tag name="KSO_WM_UNIT_TEXT_FILL_TYPE" val="1"/>
  <p:tag name="KSO_WM_DIAGRAM_MAX_ITEMCNT" val="12"/>
  <p:tag name="KSO_WM_DIAGRAM_MIN_ITEMCNT" val="2"/>
  <p:tag name="KSO_WM_DIAGRAM_VIRTUALLY_FRAME" val="{&quot;height&quot;:392.3307972473866,&quot;left&quot;:54.75,&quot;top&quot;:108.43460137630673,&quot;width&quot;:850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7*l_h_f*1_6_1"/>
  <p:tag name="KSO_WM_TEMPLATE_CATEGORY" val="diagram"/>
  <p:tag name="KSO_WM_TEMPLATE_INDEX" val="20235153"/>
  <p:tag name="KSO_WM_UNIT_LAYERLEVEL" val="1_1_1"/>
  <p:tag name="KSO_WM_TAG_VERSION" val="3.0"/>
  <p:tag name="KSO_WM_BEAUTIFY_FLAG" val="#wm#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RICK" val="1"/>
  <p:tag name="KSO_WM_DIAGRAM_COLOR_TEXT_CAN_REMOVE" val="n"/>
  <p:tag name="KSO_WM_UNIT_TEXT_TYPE" val="1"/>
  <p:tag name="KSO_WM_UNIT_PRESET_TEXT" val="单击此处添加文本具体内容，简明扼要地阐述您的观点。根据需要可酌情增减文字，以便观者准确地思想。"/>
  <p:tag name="KSO_WM_UNIT_TEXT_FILL_FORE_SCHEMECOLOR_INDEX" val="1"/>
  <p:tag name="KSO_WM_UNIT_TEXT_FILL_TYPE" val="1"/>
  <p:tag name="KSO_WM_DIAGRAM_MAX_ITEMCNT" val="12"/>
  <p:tag name="KSO_WM_DIAGRAM_MIN_ITEMCNT" val="2"/>
  <p:tag name="KSO_WM_DIAGRAM_VIRTUALLY_FRAME" val="{&quot;height&quot;:392.3307972473866,&quot;left&quot;:54.75,&quot;top&quot;:108.43460137630673,&quot;width&quot;:850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7*l_h_f*1_8_1"/>
  <p:tag name="KSO_WM_TEMPLATE_CATEGORY" val="diagram"/>
  <p:tag name="KSO_WM_TEMPLATE_INDEX" val="20235153"/>
  <p:tag name="KSO_WM_UNIT_LAYERLEVEL" val="1_1_1"/>
  <p:tag name="KSO_WM_TAG_VERSION" val="3.0"/>
  <p:tag name="KSO_WM_BEAUTIFY_FLAG" val="#wm#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8_1"/>
  <p:tag name="KSO_WM_DIAGRAM_VERSION" val="3"/>
  <p:tag name="KSO_WM_DIAGRAM_COLOR_TRICK" val="1"/>
  <p:tag name="KSO_WM_DIAGRAM_COLOR_TEXT_CAN_REMOVE" val="n"/>
  <p:tag name="KSO_WM_UNIT_TEXT_TYPE" val="1"/>
  <p:tag name="KSO_WM_UNIT_PRESET_TEXT" val="单击此处添加文本具体内容，简明扼要地阐述您的观点。根据需要可酌情增减文字，以便观者准确地思想。"/>
  <p:tag name="KSO_WM_UNIT_TEXT_FILL_FORE_SCHEMECOLOR_INDEX" val="1"/>
  <p:tag name="KSO_WM_UNIT_TEXT_FILL_TYPE" val="1"/>
  <p:tag name="KSO_WM_DIAGRAM_MAX_ITEMCNT" val="12"/>
  <p:tag name="KSO_WM_DIAGRAM_MIN_ITEMCNT" val="2"/>
  <p:tag name="KSO_WM_DIAGRAM_VIRTUALLY_FRAME" val="{&quot;height&quot;:392.3307972473866,&quot;left&quot;:54.75,&quot;top&quot;:108.43460137630673,&quot;width&quot;:850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1"/>
</p:tagLst>
</file>

<file path=ppt/tags/tag42.xml><?xml version="1.0" encoding="utf-8"?>
<p:tagLst xmlns:p="http://schemas.openxmlformats.org/presentationml/2006/main">
  <p:tag name="KSO_WM_SLIDE_ID" val="diagram20235153_9"/>
  <p:tag name="KSO_WM_TEMPLATE_SUBCATEGORY" val="0"/>
  <p:tag name="KSO_WM_TEMPLATE_MASTER_TYPE" val="0"/>
  <p:tag name="KSO_WM_TEMPLATE_COLOR_TYPE" val="0"/>
  <p:tag name="KSO_WM_SLIDE_ITEM_CNT" val="10"/>
  <p:tag name="KSO_WM_SLIDE_INDEX" val="9"/>
  <p:tag name="KSO_WM_TAG_VERSION" val="3.0"/>
  <p:tag name="KSO_WM_BEAUTIFY_FLAG" val="#wm#"/>
  <p:tag name="KSO_WM_TEMPLATE_CATEGORY" val="diagram"/>
  <p:tag name="KSO_WM_TEMPLATE_INDEX" val="20235153"/>
  <p:tag name="KSO_WM_SLIDE_TYPE" val="text"/>
  <p:tag name="KSO_WM_SLIDE_SUBTYPE" val="diag"/>
  <p:tag name="KSO_WM_SLIDE_SIZE" val="850.4*366.8"/>
  <p:tag name="KSO_WM_SLIDE_POSITION" val="54.75*121.2"/>
  <p:tag name="KSO_WM_DIAGRAM_GROUP_CODE" val="l1-1"/>
  <p:tag name="KSO_WM_SLIDE_DIAGTYPE" val="l"/>
  <p:tag name="KSO_WM_SLIDE_LAYOUT" val="a_l"/>
  <p:tag name="KSO_WM_SLIDE_LAYOUT_CNT" val="1_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5293_1*a*1"/>
  <p:tag name="KSO_WM_TEMPLATE_CATEGORY" val="custom"/>
  <p:tag name="KSO_WM_TEMPLATE_INDEX" val="20235293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DIAGRAM_GROUP_CODE" val="l1-1"/>
  <p:tag name="KSO_WM_UNIT_PRESET_TEXT" val="单击此处添加文档标题内容"/>
  <p:tag name="KSO_WM_UNIT_TEXT_TYPE" val="1"/>
  <p:tag name="KSO_WM_UNIT_TEXT_FILL_FORE_SCHEMECOLOR_INDEX" val="13"/>
  <p:tag name="KSO_WM_UNIT_TEXT_FILL_TYPE" val="1"/>
  <p:tag name="KSO_WM_UNIT_USESOURCEFORMAT_APPLY" val="1"/>
</p:tagLst>
</file>

<file path=ppt/tags/tag44.xml><?xml version="1.0" encoding="utf-8"?>
<p:tagLst xmlns:p="http://schemas.openxmlformats.org/presentationml/2006/main">
  <p:tag name="KSO_WM_DIAGRAM_VIRTUALLY_FRAME" val="{&quot;height&quot;:456.1500048772059,&quot;left&quot;:56.17503937007874,&quot;top&quot;:85.79999756139709,&quot;width&quot;:849.1999212598424}"/>
  <p:tag name="KSO_WM_UNIT_SUBTYPE" val="a"/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5151_5*l_h_f*1_1_1"/>
  <p:tag name="KSO_WM_TEMPLATE_CATEGORY" val="diagram"/>
  <p:tag name="KSO_WM_TEMPLATE_INDEX" val="20235151"/>
  <p:tag name="KSO_WM_UNIT_LAYERLEVEL" val="1_1_1"/>
  <p:tag name="KSO_WM_TAG_VERSION" val="3.0"/>
  <p:tag name="KSO_WM_UNIT_TEXT_TYPE" val="1"/>
  <p:tag name="KSO_WM_DIAGRAM_MAX_ITEMCNT" val="12"/>
  <p:tag name="KSO_WM_DIAGRAM_MIN_ITEMCNT" val="2"/>
  <p:tag name="KSO_WM_DIAGRAM_COLOR_MATCH_VALUE" val="{&quot;shape&quot;:{&quot;fill&quot;:{&quot;solid&quot;:{&quot;brightness&quot;:0,&quot;colorType&quot;:1,&quot;foreColorIndex&quot;:2,&quot;transparency&quot;:0.8999999761581421},&quot;type&quot;:1},&quot;glow&quot;:{&quot;colorType&quot;:0},&quot;line&quot;:{&quot;gradient&quot;:[{&quot;brightness&quot;:0,&quot;colorType&quot;:1,&quot;foreColorIndex&quot;:5,&quot;pos&quot;:0,&quot;transparency&quot;:0.30000001192092896},{&quot;brightness&quot;:0,&quot;colorType&quot;:1,&quot;foreColorIndex&quot;:5,&quot;pos&quot;:1,&quot;transparency&quot;:0.4000000059604645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2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，以便观者理解思想。"/>
  <p:tag name="KSO_WM_UNIT_FILL_TYPE" val="1"/>
  <p:tag name="KSO_WM_UNIT_FILL_FORE_SCHEMECOLOR_INDEX" val="2"/>
  <p:tag name="KSO_WM_UNIT_FILL_FORE_SCHEMECOLOR_INDEX_BRIGHTNESS" val="0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5151_5*l_h_i*1_1_1"/>
  <p:tag name="KSO_WM_TEMPLATE_CATEGORY" val="diagram"/>
  <p:tag name="KSO_WM_TEMPLATE_INDEX" val="20235151"/>
  <p:tag name="KSO_WM_UNIT_LAYERLEVEL" val="1_1_1"/>
  <p:tag name="KSO_WM_TAG_VERSION" val="3.0"/>
  <p:tag name="KSO_WM_DIAGRAM_MAX_ITEMCNT" val="12"/>
  <p:tag name="KSO_WM_DIAGRAM_MIN_ITEMCNT" val="2"/>
  <p:tag name="KSO_WM_DIAGRAM_VIRTUALLY_FRAME" val="{&quot;height&quot;:456.1500048772059,&quot;left&quot;:56.17503937007874,&quot;top&quot;:85.79999756139709,&quot;width&quot;:849.1999212598424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.4099999964237213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USE_COLOR_VALUE" val="{&quot;color_scheme&quot;:1,&quot;color_type&quot;:1,&quot;theme_color_indexes&quot;:[5,6,5,6,5,6]}"/>
</p:tagLst>
</file>

<file path=ppt/tags/tag46.xml><?xml version="1.0" encoding="utf-8"?>
<p:tagLst xmlns:p="http://schemas.openxmlformats.org/presentationml/2006/main">
  <p:tag name="KSO_WM_DIAGRAM_VIRTUALLY_FRAME" val="{&quot;height&quot;:456.1500048772059,&quot;left&quot;:56.17503937007874,&quot;top&quot;:85.79999756139709,&quot;width&quot;:849.1999212598424}"/>
  <p:tag name="KSO_WM_UNIT_SUBTYPE" val="a"/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5151_5*l_h_f*1_3_1"/>
  <p:tag name="KSO_WM_TEMPLATE_CATEGORY" val="diagram"/>
  <p:tag name="KSO_WM_TEMPLATE_INDEX" val="20235151"/>
  <p:tag name="KSO_WM_UNIT_LAYERLEVEL" val="1_1_1"/>
  <p:tag name="KSO_WM_TAG_VERSION" val="3.0"/>
  <p:tag name="KSO_WM_UNIT_TEXT_TYPE" val="1"/>
  <p:tag name="KSO_WM_DIAGRAM_MAX_ITEMCNT" val="12"/>
  <p:tag name="KSO_WM_DIAGRAM_MIN_ITEMCNT" val="2"/>
  <p:tag name="KSO_WM_DIAGRAM_COLOR_MATCH_VALUE" val="{&quot;shape&quot;:{&quot;fill&quot;:{&quot;solid&quot;:{&quot;brightness&quot;:0,&quot;colorType&quot;:1,&quot;foreColorIndex&quot;:2,&quot;transparency&quot;:0.8999999761581421},&quot;type&quot;:1},&quot;glow&quot;:{&quot;colorType&quot;:0},&quot;line&quot;:{&quot;gradient&quot;:[{&quot;brightness&quot;:0,&quot;colorType&quot;:1,&quot;foreColorIndex&quot;:5,&quot;pos&quot;:0,&quot;transparency&quot;:0.30000001192092896},{&quot;brightness&quot;:0,&quot;colorType&quot;:1,&quot;foreColorIndex&quot;:5,&quot;pos&quot;:1,&quot;transparency&quot;:0.4000000059604645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2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，以便观者理解思想。"/>
  <p:tag name="KSO_WM_UNIT_FILL_TYPE" val="1"/>
  <p:tag name="KSO_WM_UNIT_FILL_FORE_SCHEMECOLOR_INDEX" val="2"/>
  <p:tag name="KSO_WM_UNIT_FILL_FORE_SCHEMECOLOR_INDEX_BRIGHTNESS" val="0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5151_5*l_h_i*1_3_1"/>
  <p:tag name="KSO_WM_TEMPLATE_CATEGORY" val="diagram"/>
  <p:tag name="KSO_WM_TEMPLATE_INDEX" val="20235151"/>
  <p:tag name="KSO_WM_UNIT_LAYERLEVEL" val="1_1_1"/>
  <p:tag name="KSO_WM_TAG_VERSION" val="3.0"/>
  <p:tag name="KSO_WM_DIAGRAM_MAX_ITEMCNT" val="12"/>
  <p:tag name="KSO_WM_DIAGRAM_MIN_ITEMCNT" val="2"/>
  <p:tag name="KSO_WM_DIAGRAM_VIRTUALLY_FRAME" val="{&quot;height&quot;:456.1500048772059,&quot;left&quot;:56.17503937007874,&quot;top&quot;:85.79999756139709,&quot;width&quot;:849.1999212598424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.4099999964237213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USE_COLOR_VALUE" val="{&quot;color_scheme&quot;:1,&quot;color_type&quot;:1,&quot;theme_color_indexes&quot;:[5,6,5,6,5,6]}"/>
</p:tagLst>
</file>

<file path=ppt/tags/tag48.xml><?xml version="1.0" encoding="utf-8"?>
<p:tagLst xmlns:p="http://schemas.openxmlformats.org/presentationml/2006/main">
  <p:tag name="KSO_WM_DIAGRAM_VIRTUALLY_FRAME" val="{&quot;height&quot;:456.1500048772059,&quot;left&quot;:56.17503937007874,&quot;top&quot;:85.79999756139709,&quot;width&quot;:849.1999212598424}"/>
  <p:tag name="KSO_WM_UNIT_SUBTYPE" val="a"/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5151_5*l_h_f*1_5_1"/>
  <p:tag name="KSO_WM_TEMPLATE_CATEGORY" val="diagram"/>
  <p:tag name="KSO_WM_TEMPLATE_INDEX" val="20235151"/>
  <p:tag name="KSO_WM_UNIT_LAYERLEVEL" val="1_1_1"/>
  <p:tag name="KSO_WM_TAG_VERSION" val="3.0"/>
  <p:tag name="KSO_WM_UNIT_TEXT_TYPE" val="1"/>
  <p:tag name="KSO_WM_DIAGRAM_MAX_ITEMCNT" val="12"/>
  <p:tag name="KSO_WM_DIAGRAM_MIN_ITEMCNT" val="2"/>
  <p:tag name="KSO_WM_DIAGRAM_COLOR_MATCH_VALUE" val="{&quot;shape&quot;:{&quot;fill&quot;:{&quot;solid&quot;:{&quot;brightness&quot;:0,&quot;colorType&quot;:1,&quot;foreColorIndex&quot;:2,&quot;transparency&quot;:0.8999999761581421},&quot;type&quot;:1},&quot;glow&quot;:{&quot;colorType&quot;:0},&quot;line&quot;:{&quot;gradient&quot;:[{&quot;brightness&quot;:0,&quot;colorType&quot;:1,&quot;foreColorIndex&quot;:5,&quot;pos&quot;:0,&quot;transparency&quot;:0.30000001192092896},{&quot;brightness&quot;:0,&quot;colorType&quot;:1,&quot;foreColorIndex&quot;:5,&quot;pos&quot;:1,&quot;transparency&quot;:0.4000000059604645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，以便观者理解思想。"/>
  <p:tag name="KSO_WM_UNIT_FILL_TYPE" val="1"/>
  <p:tag name="KSO_WM_UNIT_FILL_FORE_SCHEMECOLOR_INDEX" val="2"/>
  <p:tag name="KSO_WM_UNIT_FILL_FORE_SCHEMECOLOR_INDEX_BRIGHTNESS" val="0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1"/>
  <p:tag name="KSO_WM_UNIT_ID" val="diagram20235151_5*l_h_i*1_5_1"/>
  <p:tag name="KSO_WM_TEMPLATE_CATEGORY" val="diagram"/>
  <p:tag name="KSO_WM_TEMPLATE_INDEX" val="20235151"/>
  <p:tag name="KSO_WM_UNIT_LAYERLEVEL" val="1_1_1"/>
  <p:tag name="KSO_WM_TAG_VERSION" val="3.0"/>
  <p:tag name="KSO_WM_DIAGRAM_MAX_ITEMCNT" val="12"/>
  <p:tag name="KSO_WM_DIAGRAM_MIN_ITEMCNT" val="2"/>
  <p:tag name="KSO_WM_DIAGRAM_VIRTUALLY_FRAME" val="{&quot;height&quot;:456.1500048772059,&quot;left&quot;:56.17503937007874,&quot;top&quot;:85.79999756139709,&quot;width&quot;:849.1999212598424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.4099999964237213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USE_COLOR_VALUE" val="{&quot;color_scheme&quot;:1,&quot;color_type&quot;:1,&quot;theme_color_indexes&quot;:[5,6,5,6,5,6]}"/>
</p:tagLst>
</file>

<file path=ppt/tags/tag50.xml><?xml version="1.0" encoding="utf-8"?>
<p:tagLst xmlns:p="http://schemas.openxmlformats.org/presentationml/2006/main">
  <p:tag name="KSO_WM_DIAGRAM_VIRTUALLY_FRAME" val="{&quot;height&quot;:456.1500048772059,&quot;left&quot;:56.17503937007874,&quot;top&quot;:85.79999756139709,&quot;width&quot;:849.1999212598424}"/>
  <p:tag name="KSO_WM_UNIT_SUBTYPE" val="a"/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5151_5*l_h_f*1_2_1"/>
  <p:tag name="KSO_WM_TEMPLATE_CATEGORY" val="diagram"/>
  <p:tag name="KSO_WM_TEMPLATE_INDEX" val="20235151"/>
  <p:tag name="KSO_WM_UNIT_LAYERLEVEL" val="1_1_1"/>
  <p:tag name="KSO_WM_TAG_VERSION" val="3.0"/>
  <p:tag name="KSO_WM_UNIT_TEXT_TYPE" val="1"/>
  <p:tag name="KSO_WM_DIAGRAM_MAX_ITEMCNT" val="12"/>
  <p:tag name="KSO_WM_DIAGRAM_MIN_ITEMCNT" val="2"/>
  <p:tag name="KSO_WM_DIAGRAM_COLOR_MATCH_VALUE" val="{&quot;shape&quot;:{&quot;fill&quot;:{&quot;solid&quot;:{&quot;brightness&quot;:0,&quot;colorType&quot;:1,&quot;foreColorIndex&quot;:2,&quot;transparency&quot;:0.8999999761581421},&quot;type&quot;:1},&quot;glow&quot;:{&quot;colorType&quot;:0},&quot;line&quot;:{&quot;gradient&quot;:[{&quot;brightness&quot;:0,&quot;colorType&quot;:1,&quot;foreColorIndex&quot;:5,&quot;pos&quot;:0,&quot;transparency&quot;:0.30000001192092896},{&quot;brightness&quot;:0,&quot;colorType&quot;:1,&quot;foreColorIndex&quot;:5,&quot;pos&quot;:1,&quot;transparency&quot;:0.4000000059604645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，以便观者理解思想。"/>
  <p:tag name="KSO_WM_UNIT_FILL_TYPE" val="1"/>
  <p:tag name="KSO_WM_UNIT_FILL_FORE_SCHEMECOLOR_INDEX" val="2"/>
  <p:tag name="KSO_WM_UNIT_FILL_FORE_SCHEMECOLOR_INDEX_BRIGHTNESS" val="0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5151_5*l_h_i*1_2_1"/>
  <p:tag name="KSO_WM_TEMPLATE_CATEGORY" val="diagram"/>
  <p:tag name="KSO_WM_TEMPLATE_INDEX" val="20235151"/>
  <p:tag name="KSO_WM_UNIT_LAYERLEVEL" val="1_1_1"/>
  <p:tag name="KSO_WM_TAG_VERSION" val="3.0"/>
  <p:tag name="KSO_WM_DIAGRAM_MAX_ITEMCNT" val="12"/>
  <p:tag name="KSO_WM_DIAGRAM_MIN_ITEMCNT" val="2"/>
  <p:tag name="KSO_WM_DIAGRAM_VIRTUALLY_FRAME" val="{&quot;height&quot;:456.1500048772059,&quot;left&quot;:56.17503937007874,&quot;top&quot;:85.79999756139709,&quot;width&quot;:849.1999212598424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.4099999964237213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USE_COLOR_VALUE" val="{&quot;color_scheme&quot;:1,&quot;color_type&quot;:1,&quot;theme_color_indexes&quot;:[5,6,5,6,5,6]}"/>
</p:tagLst>
</file>

<file path=ppt/tags/tag52.xml><?xml version="1.0" encoding="utf-8"?>
<p:tagLst xmlns:p="http://schemas.openxmlformats.org/presentationml/2006/main">
  <p:tag name="KSO_WM_DIAGRAM_VIRTUALLY_FRAME" val="{&quot;height&quot;:456.1500048772059,&quot;left&quot;:56.17503937007874,&quot;top&quot;:85.79999756139709,&quot;width&quot;:849.1999212598424}"/>
  <p:tag name="KSO_WM_UNIT_SUBTYPE" val="a"/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5151_5*l_h_f*1_4_1"/>
  <p:tag name="KSO_WM_TEMPLATE_CATEGORY" val="diagram"/>
  <p:tag name="KSO_WM_TEMPLATE_INDEX" val="20235151"/>
  <p:tag name="KSO_WM_UNIT_LAYERLEVEL" val="1_1_1"/>
  <p:tag name="KSO_WM_TAG_VERSION" val="3.0"/>
  <p:tag name="KSO_WM_UNIT_TEXT_TYPE" val="1"/>
  <p:tag name="KSO_WM_DIAGRAM_MAX_ITEMCNT" val="12"/>
  <p:tag name="KSO_WM_DIAGRAM_MIN_ITEMCNT" val="2"/>
  <p:tag name="KSO_WM_DIAGRAM_COLOR_MATCH_VALUE" val="{&quot;shape&quot;:{&quot;fill&quot;:{&quot;solid&quot;:{&quot;brightness&quot;:0,&quot;colorType&quot;:1,&quot;foreColorIndex&quot;:2,&quot;transparency&quot;:0.8999999761581421},&quot;type&quot;:1},&quot;glow&quot;:{&quot;colorType&quot;:0},&quot;line&quot;:{&quot;gradient&quot;:[{&quot;brightness&quot;:0,&quot;colorType&quot;:1,&quot;foreColorIndex&quot;:5,&quot;pos&quot;:0,&quot;transparency&quot;:0.30000001192092896},{&quot;brightness&quot;:0,&quot;colorType&quot;:1,&quot;foreColorIndex&quot;:5,&quot;pos&quot;:1,&quot;transparency&quot;:0.4000000059604645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，以便观者理解思想。"/>
  <p:tag name="KSO_WM_UNIT_FILL_TYPE" val="1"/>
  <p:tag name="KSO_WM_UNIT_FILL_FORE_SCHEMECOLOR_INDEX" val="2"/>
  <p:tag name="KSO_WM_UNIT_FILL_FORE_SCHEMECOLOR_INDEX_BRIGHTNESS" val="0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5151_5*l_h_i*1_4_1"/>
  <p:tag name="KSO_WM_TEMPLATE_CATEGORY" val="diagram"/>
  <p:tag name="KSO_WM_TEMPLATE_INDEX" val="20235151"/>
  <p:tag name="KSO_WM_UNIT_LAYERLEVEL" val="1_1_1"/>
  <p:tag name="KSO_WM_TAG_VERSION" val="3.0"/>
  <p:tag name="KSO_WM_DIAGRAM_MAX_ITEMCNT" val="12"/>
  <p:tag name="KSO_WM_DIAGRAM_MIN_ITEMCNT" val="2"/>
  <p:tag name="KSO_WM_DIAGRAM_VIRTUALLY_FRAME" val="{&quot;height&quot;:456.1500048772059,&quot;left&quot;:56.17503937007874,&quot;top&quot;:85.79999756139709,&quot;width&quot;:849.1999212598424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.4099999964237213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USE_COLOR_VALUE" val="{&quot;color_scheme&quot;:1,&quot;color_type&quot;:1,&quot;theme_color_indexes&quot;:[5,6,5,6,5,6]}"/>
</p:tagLst>
</file>

<file path=ppt/tags/tag54.xml><?xml version="1.0" encoding="utf-8"?>
<p:tagLst xmlns:p="http://schemas.openxmlformats.org/presentationml/2006/main">
  <p:tag name="KSO_WM_DIAGRAM_VIRTUALLY_FRAME" val="{&quot;height&quot;:456.1500048772059,&quot;left&quot;:56.17503937007874,&quot;top&quot;:85.79999756139709,&quot;width&quot;:849.1999212598424}"/>
  <p:tag name="KSO_WM_UNIT_SUBTYPE" val="a"/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5151_5*l_h_f*1_6_1"/>
  <p:tag name="KSO_WM_TEMPLATE_CATEGORY" val="diagram"/>
  <p:tag name="KSO_WM_TEMPLATE_INDEX" val="20235151"/>
  <p:tag name="KSO_WM_UNIT_LAYERLEVEL" val="1_1_1"/>
  <p:tag name="KSO_WM_TAG_VERSION" val="3.0"/>
  <p:tag name="KSO_WM_UNIT_TEXT_TYPE" val="1"/>
  <p:tag name="KSO_WM_DIAGRAM_MAX_ITEMCNT" val="12"/>
  <p:tag name="KSO_WM_DIAGRAM_MIN_ITEMCNT" val="2"/>
  <p:tag name="KSO_WM_DIAGRAM_COLOR_MATCH_VALUE" val="{&quot;shape&quot;:{&quot;fill&quot;:{&quot;solid&quot;:{&quot;brightness&quot;:0,&quot;colorType&quot;:1,&quot;foreColorIndex&quot;:2,&quot;transparency&quot;:0.8999999761581421},&quot;type&quot;:1},&quot;glow&quot;:{&quot;colorType&quot;:0},&quot;line&quot;:{&quot;gradient&quot;:[{&quot;brightness&quot;:0,&quot;colorType&quot;:1,&quot;foreColorIndex&quot;:5,&quot;pos&quot;:0,&quot;transparency&quot;:0.30000001192092896},{&quot;brightness&quot;:0,&quot;colorType&quot;:1,&quot;foreColorIndex&quot;:5,&quot;pos&quot;:1,&quot;transparency&quot;:0.4000000059604645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，以便观者理解思想。"/>
  <p:tag name="KSO_WM_UNIT_FILL_TYPE" val="1"/>
  <p:tag name="KSO_WM_UNIT_FILL_FORE_SCHEMECOLOR_INDEX" val="2"/>
  <p:tag name="KSO_WM_UNIT_FILL_FORE_SCHEMECOLOR_INDEX_BRIGHTNESS" val="0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6_1"/>
  <p:tag name="KSO_WM_UNIT_ID" val="diagram20235151_5*l_h_i*1_6_1"/>
  <p:tag name="KSO_WM_TEMPLATE_CATEGORY" val="diagram"/>
  <p:tag name="KSO_WM_TEMPLATE_INDEX" val="20235151"/>
  <p:tag name="KSO_WM_UNIT_LAYERLEVEL" val="1_1_1"/>
  <p:tag name="KSO_WM_TAG_VERSION" val="3.0"/>
  <p:tag name="KSO_WM_DIAGRAM_MAX_ITEMCNT" val="12"/>
  <p:tag name="KSO_WM_DIAGRAM_MIN_ITEMCNT" val="2"/>
  <p:tag name="KSO_WM_DIAGRAM_VIRTUALLY_FRAME" val="{&quot;height&quot;:456.1500048772059,&quot;left&quot;:56.17503937007874,&quot;top&quot;:85.79999756139709,&quot;width&quot;:849.1999212598424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.4099999964237213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USE_COLOR_VALUE" val="{&quot;color_scheme&quot;:1,&quot;color_type&quot;:1,&quot;theme_color_indexes&quot;:[5,6,5,6,5,6]}"/>
</p:tagLst>
</file>

<file path=ppt/tags/tag56.xml><?xml version="1.0" encoding="utf-8"?>
<p:tagLst xmlns:p="http://schemas.openxmlformats.org/presentationml/2006/main">
  <p:tag name="KSO_WM_DIAGRAM_VIRTUALLY_FRAME" val="{&quot;height&quot;:456.1500048772059,&quot;left&quot;:55.47503937007874,&quot;top&quot;:104.54999756139709,&quot;width&quot;:849.1999212598424}"/>
  <p:tag name="KSO_WM_UNIT_SUBTYPE" val="a"/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5151_5*l_h_f*1_6_1"/>
  <p:tag name="KSO_WM_TEMPLATE_CATEGORY" val="diagram"/>
  <p:tag name="KSO_WM_TEMPLATE_INDEX" val="20235151"/>
  <p:tag name="KSO_WM_UNIT_LAYERLEVEL" val="1_1_1"/>
  <p:tag name="KSO_WM_TAG_VERSION" val="3.0"/>
  <p:tag name="KSO_WM_UNIT_TEXT_TYPE" val="1"/>
  <p:tag name="KSO_WM_DIAGRAM_MAX_ITEMCNT" val="12"/>
  <p:tag name="KSO_WM_DIAGRAM_MIN_ITEMCNT" val="2"/>
  <p:tag name="KSO_WM_DIAGRAM_COLOR_MATCH_VALUE" val="{&quot;shape&quot;:{&quot;fill&quot;:{&quot;solid&quot;:{&quot;brightness&quot;:0,&quot;colorType&quot;:1,&quot;foreColorIndex&quot;:2,&quot;transparency&quot;:0.8999999761581421},&quot;type&quot;:1},&quot;glow&quot;:{&quot;colorType&quot;:0},&quot;line&quot;:{&quot;gradient&quot;:[{&quot;brightness&quot;:0,&quot;colorType&quot;:1,&quot;foreColorIndex&quot;:5,&quot;pos&quot;:0,&quot;transparency&quot;:0.30000001192092896},{&quot;brightness&quot;:0,&quot;colorType&quot;:1,&quot;foreColorIndex&quot;:5,&quot;pos&quot;:1,&quot;transparency&quot;:0.4000000059604645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，以便观者理解思想。"/>
  <p:tag name="KSO_WM_UNIT_FILL_TYPE" val="1"/>
  <p:tag name="KSO_WM_UNIT_FILL_FORE_SCHEMECOLOR_INDEX" val="2"/>
  <p:tag name="KSO_WM_UNIT_FILL_FORE_SCHEMECOLOR_INDEX_BRIGHTNESS" val="0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6_1"/>
  <p:tag name="KSO_WM_UNIT_ID" val="diagram20235151_5*l_h_i*1_6_1"/>
  <p:tag name="KSO_WM_TEMPLATE_CATEGORY" val="diagram"/>
  <p:tag name="KSO_WM_TEMPLATE_INDEX" val="20235151"/>
  <p:tag name="KSO_WM_UNIT_LAYERLEVEL" val="1_1_1"/>
  <p:tag name="KSO_WM_TAG_VERSION" val="3.0"/>
  <p:tag name="KSO_WM_DIAGRAM_MAX_ITEMCNT" val="12"/>
  <p:tag name="KSO_WM_DIAGRAM_MIN_ITEMCNT" val="2"/>
  <p:tag name="KSO_WM_DIAGRAM_VIRTUALLY_FRAME" val="{&quot;height&quot;:456.1500048772059,&quot;left&quot;:56.17503937007874,&quot;top&quot;:85.79999756139709,&quot;width&quot;:849.1999212598424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.4099999964237213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USE_COLOR_VALUE" val="{&quot;color_scheme&quot;:1,&quot;color_type&quot;:1,&quot;theme_color_indexes&quot;:[5,6,5,6,5,6]}"/>
</p:tagLst>
</file>

<file path=ppt/tags/tag58.xml><?xml version="1.0" encoding="utf-8"?>
<p:tagLst xmlns:p="http://schemas.openxmlformats.org/presentationml/2006/main">
  <p:tag name="KSO_WM_SLIDE_ID" val="custom20235293_1"/>
  <p:tag name="KSO_WM_TEMPLATE_SUBCATEGORY" val="0"/>
  <p:tag name="KSO_WM_TEMPLATE_MASTER_TYPE" val="0"/>
  <p:tag name="KSO_WM_TEMPLATE_COLOR_TYPE" val="0"/>
  <p:tag name="KSO_WM_SLIDE_ITEM_CNT" val="6"/>
  <p:tag name="KSO_WM_SLIDE_INDEX" val="1"/>
  <p:tag name="KSO_WM_TAG_VERSION" val="3.0"/>
  <p:tag name="KSO_WM_BEAUTIFY_FLAG" val="#wm#"/>
  <p:tag name="KSO_WM_TEMPLATE_CATEGORY" val="custom"/>
  <p:tag name="KSO_WM_TEMPLATE_INDEX" val="20235293"/>
  <p:tag name="KSO_WM_SLIDE_TYPE" val="text"/>
  <p:tag name="KSO_WM_SLIDE_SUBTYPE" val="picTxt"/>
  <p:tag name="KSO_WM_SLIDE_SIZE" val="849.1*363.8"/>
  <p:tag name="KSO_WM_SLIDE_POSITION" val="55.5*129.45"/>
  <p:tag name="KSO_WM_SLIDE_LAYOUT" val="a_l"/>
  <p:tag name="KSO_WM_SLIDE_LAYOUT_CNT" val="1_1"/>
  <p:tag name="KSO_WM_SPECIAL_SOURCE" val="bdnull"/>
  <p:tag name="KSO_WM_DIAGRAM_GROUP_CODE" val="l1-1"/>
  <p:tag name="KSO_WM_SLIDE_DIAGTYPE" val="l"/>
  <p:tag name="resource_record_key" val="{&quot;65&quot;:[20235293],&quot;70&quot;:[3333435]}"/>
</p:tagLst>
</file>

<file path=ppt/tags/tag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3376_1*f*1"/>
  <p:tag name="KSO_WM_TEMPLATE_CATEGORY" val="custom"/>
  <p:tag name="KSO_WM_TEMPLATE_INDEX" val="20233376"/>
  <p:tag name="KSO_WM_UNIT_LAYERLEVEL" val="1"/>
  <p:tag name="KSO_WM_TAG_VERSION" val="3.0"/>
  <p:tag name="KSO_WM_UNIT_TEXT_FILL_FORE_SCHEMECOLOR_INDEX_BRIGHTNESS" val="0.35"/>
  <p:tag name="KSO_WM_DIAGRAM_VERSION" val="3"/>
  <p:tag name="KSO_WM_DIAGRAM_COLOR_TRICK" val="1"/>
  <p:tag name="KSO_WM_DIAGRAM_COLOR_TEXT_CAN_REMOVE" val="n"/>
  <p:tag name="KSO_WM_UNIT_LINE_FORE_SCHEMECOLOR_INDEX" val="-2"/>
  <p:tag name="KSO_WM_UNIT_TEXT_FILL_FORE_SCHEMECOLOR_INDEX" val="1"/>
  <p:tag name="KSO_WM_UNIT_TEXT_FILL_TYPE" val="1"/>
  <p:tag name="KSO_WM_DIAGRAM_MAX_ITEMCNT" val="1"/>
  <p:tag name="KSO_WM_DIAGRAM_MIN_ITEMCNT" val="1"/>
  <p:tag name="KSO_WM_DIAGRAM_VIRTUALLY_FRAME" val="{&quot;height&quot;:243.58094787597662,&quot;left&quot;:580.4,&quot;top&quot;:159.89999850295658,&quot;width&quot;:331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PRESET_TEXT" val="单击此处添加文本具体内容，简明扼要地阐述您的观点根据需要可酌情增减文字，以便观者准确地理解您传达的思想。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&#10;"/>
  <p:tag name="KSO_WM_UNIT_TEXT_TYPE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3376_1*a*1"/>
  <p:tag name="KSO_WM_TEMPLATE_CATEGORY" val="custom"/>
  <p:tag name="KSO_WM_TEMPLATE_INDEX" val="20233376"/>
  <p:tag name="KSO_WM_UNIT_LAYERLEVEL" val="1"/>
  <p:tag name="KSO_WM_TAG_VERSION" val="3.0"/>
  <p:tag name="KSO_WM_BEAUTIFY_FLAG" val="#wm#"/>
  <p:tag name="KSO_WM_UNIT_PRESET_TEXT" val="单击此处添加标题"/>
  <p:tag name="KSO_WM_UNIT_TEXT_TYPE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3376_1*i*1"/>
  <p:tag name="KSO_WM_TEMPLATE_CATEGORY" val="custom"/>
  <p:tag name="KSO_WM_TEMPLATE_INDEX" val="20233376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33376_1*i*2"/>
  <p:tag name="KSO_WM_TEMPLATE_CATEGORY" val="custom"/>
  <p:tag name="KSO_WM_TEMPLATE_INDEX" val="20233376"/>
  <p:tag name="KSO_WM_UNIT_LAYERLEVEL" val="1"/>
  <p:tag name="KSO_WM_TAG_VERSION" val="3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33376_1*i*3"/>
  <p:tag name="KSO_WM_TEMPLATE_CATEGORY" val="custom"/>
  <p:tag name="KSO_WM_TEMPLATE_INDEX" val="20233376"/>
  <p:tag name="KSO_WM_UNIT_LAYERLEVEL" val="1"/>
  <p:tag name="KSO_WM_TAG_VERSION" val="3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custom20233376_1*i*4"/>
  <p:tag name="KSO_WM_TEMPLATE_CATEGORY" val="custom"/>
  <p:tag name="KSO_WM_TEMPLATE_INDEX" val="20233376"/>
  <p:tag name="KSO_WM_UNIT_LAYERLEVEL" val="1"/>
  <p:tag name="KSO_WM_TAG_VERSION" val="3.0"/>
  <p:tag name="KSO_WM_BEAUTIFY_FLAG" val="#wm#"/>
</p:tagLst>
</file>

<file path=ppt/tags/tag65.xml><?xml version="1.0" encoding="utf-8"?>
<p:tagLst xmlns:p="http://schemas.openxmlformats.org/presentationml/2006/main">
  <p:tag name="KSO_WM_SLIDE_ID" val="custom20233376_1"/>
  <p:tag name="KSO_WM_TEMPLATE_SUBCATEGORY" val="0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3376"/>
  <p:tag name="KSO_WM_SLIDE_LAYOUT" val="a_f"/>
  <p:tag name="KSO_WM_SLIDE_LAYOUT_CNT" val="1_1"/>
  <p:tag name="KSO_WM_SLIDE_TYPE" val="text"/>
  <p:tag name="KSO_WM_SLIDE_SUBTYPE" val="pureTxt"/>
  <p:tag name="KSO_WM_SLIDE_SIZE" val="959*427"/>
  <p:tag name="KSO_WM_SLIDE_POSITION" val="0*42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7.xml><?xml version="1.0" encoding="utf-8"?>
<p:tagLst xmlns:p="http://schemas.openxmlformats.org/presentationml/2006/main">
  <p:tag name="resource_record_key" val="{&quot;65&quot;:[20235293],&quot;70&quot;:[3333435]}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2096</Words>
  <Application>WPS 演示</Application>
  <PresentationFormat>宽屏</PresentationFormat>
  <Paragraphs>73</Paragraphs>
  <Slides>6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4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01 配置相关</vt:lpstr>
      <vt:lpstr>02 常见问题</vt:lpstr>
      <vt:lpstr>03 课程包视频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yww</cp:lastModifiedBy>
  <cp:revision>237</cp:revision>
  <dcterms:created xsi:type="dcterms:W3CDTF">2019-06-19T02:08:00Z</dcterms:created>
  <dcterms:modified xsi:type="dcterms:W3CDTF">2026-03-05T03:15:32Z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2052-12.1.0.24657</vt:lpwstr>
  </property>
  <property fmtid="{D5CDD505-2E9C-101B-9397-08002B2CF9AE}" pid="3" name="ICV">
    <vt:lpwstr>B748202F8AEF4375890CCB5185A4189A_13</vt:lpwstr>
  </property>
</Properties>
</file>